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3" r:id="rId7"/>
    <p:sldId id="262" r:id="rId8"/>
    <p:sldId id="265" r:id="rId9"/>
    <p:sldId id="266" r:id="rId10"/>
    <p:sldId id="272" r:id="rId11"/>
    <p:sldId id="316" r:id="rId12"/>
    <p:sldId id="317" r:id="rId13"/>
    <p:sldId id="318" r:id="rId14"/>
    <p:sldId id="319" r:id="rId15"/>
    <p:sldId id="320" r:id="rId16"/>
    <p:sldId id="321" r:id="rId17"/>
    <p:sldId id="308" r:id="rId18"/>
    <p:sldId id="309" r:id="rId19"/>
    <p:sldId id="310" r:id="rId20"/>
    <p:sldId id="311" r:id="rId21"/>
    <p:sldId id="315" r:id="rId22"/>
    <p:sldId id="322" r:id="rId23"/>
    <p:sldId id="324" r:id="rId24"/>
    <p:sldId id="267" r:id="rId25"/>
    <p:sldId id="274" r:id="rId26"/>
    <p:sldId id="279" r:id="rId27"/>
    <p:sldId id="276" r:id="rId28"/>
    <p:sldId id="280" r:id="rId29"/>
    <p:sldId id="278" r:id="rId30"/>
    <p:sldId id="281" r:id="rId31"/>
    <p:sldId id="331" r:id="rId32"/>
    <p:sldId id="332" r:id="rId33"/>
    <p:sldId id="333" r:id="rId34"/>
    <p:sldId id="334" r:id="rId35"/>
    <p:sldId id="336" r:id="rId36"/>
    <p:sldId id="337" r:id="rId37"/>
    <p:sldId id="338" r:id="rId38"/>
    <p:sldId id="325" r:id="rId39"/>
    <p:sldId id="326" r:id="rId40"/>
    <p:sldId id="268" r:id="rId41"/>
    <p:sldId id="291" r:id="rId42"/>
    <p:sldId id="294" r:id="rId43"/>
    <p:sldId id="295" r:id="rId44"/>
    <p:sldId id="269" r:id="rId45"/>
    <p:sldId id="328" r:id="rId46"/>
    <p:sldId id="327" r:id="rId47"/>
    <p:sldId id="296" r:id="rId48"/>
    <p:sldId id="300" r:id="rId49"/>
    <p:sldId id="329" r:id="rId50"/>
    <p:sldId id="330" r:id="rId51"/>
    <p:sldId id="335" r:id="rId52"/>
    <p:sldId id="304" r:id="rId53"/>
    <p:sldId id="306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303"/>
    <a:srgbClr val="FF4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0"/>
  </p:normalViewPr>
  <p:slideViewPr>
    <p:cSldViewPr snapToGrid="0" snapToObjects="1">
      <p:cViewPr varScale="1">
        <p:scale>
          <a:sx n="81" d="100"/>
          <a:sy n="8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172E26-3910-4242-BDE6-CA467A3EAB91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92FEA8C6-EB21-5949-8DD2-6A4A79ECCF31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Detection</a:t>
          </a:r>
          <a:endParaRPr lang="en-US" sz="4800" dirty="0">
            <a:solidFill>
              <a:srgbClr val="0070C0"/>
            </a:solidFill>
          </a:endParaRPr>
        </a:p>
      </dgm:t>
    </dgm:pt>
    <dgm:pt modelId="{DB0B3128-4D26-E747-B906-AFBB5987550C}" type="parTrans" cxnId="{C960DFAE-EADA-3F4F-8C6A-7FCB8086B347}">
      <dgm:prSet/>
      <dgm:spPr/>
      <dgm:t>
        <a:bodyPr/>
        <a:lstStyle/>
        <a:p>
          <a:endParaRPr lang="en-US"/>
        </a:p>
      </dgm:t>
    </dgm:pt>
    <dgm:pt modelId="{5A527D43-00C6-0C41-BF1B-EB70573BF7A6}" type="sibTrans" cxnId="{C960DFAE-EADA-3F4F-8C6A-7FCB8086B347}">
      <dgm:prSet/>
      <dgm:spPr/>
      <dgm:t>
        <a:bodyPr/>
        <a:lstStyle/>
        <a:p>
          <a:endParaRPr lang="en-US"/>
        </a:p>
      </dgm:t>
    </dgm:pt>
    <dgm:pt modelId="{CA70A162-35F0-AA4E-85CD-F36826A19813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Tracking</a:t>
          </a:r>
          <a:endParaRPr lang="en-US" sz="4800" dirty="0">
            <a:solidFill>
              <a:srgbClr val="0070C0"/>
            </a:solidFill>
          </a:endParaRPr>
        </a:p>
      </dgm:t>
    </dgm:pt>
    <dgm:pt modelId="{D0AFF250-51D4-9140-8295-22DC4EE57C23}" type="parTrans" cxnId="{619B32A8-F250-A84A-BA1F-C7D48133F573}">
      <dgm:prSet/>
      <dgm:spPr/>
      <dgm:t>
        <a:bodyPr/>
        <a:lstStyle/>
        <a:p>
          <a:endParaRPr lang="en-US"/>
        </a:p>
      </dgm:t>
    </dgm:pt>
    <dgm:pt modelId="{68F26F24-38B1-D34D-BEBC-8CC0F3431E86}" type="sibTrans" cxnId="{619B32A8-F250-A84A-BA1F-C7D48133F573}">
      <dgm:prSet/>
      <dgm:spPr/>
      <dgm:t>
        <a:bodyPr/>
        <a:lstStyle/>
        <a:p>
          <a:endParaRPr lang="en-US"/>
        </a:p>
      </dgm:t>
    </dgm:pt>
    <dgm:pt modelId="{3EF7CAB3-2CF4-FE42-ADCB-2517D770CFF3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Mapping</a:t>
          </a:r>
          <a:endParaRPr lang="en-US" sz="4400" dirty="0">
            <a:solidFill>
              <a:srgbClr val="0070C0"/>
            </a:solidFill>
          </a:endParaRPr>
        </a:p>
      </dgm:t>
    </dgm:pt>
    <dgm:pt modelId="{2D2F154A-8545-DA48-8002-2BB11739D9E6}" type="parTrans" cxnId="{582DFC7C-EAF6-AB4C-ACDC-05C37BCADC44}">
      <dgm:prSet/>
      <dgm:spPr/>
      <dgm:t>
        <a:bodyPr/>
        <a:lstStyle/>
        <a:p>
          <a:endParaRPr lang="en-US"/>
        </a:p>
      </dgm:t>
    </dgm:pt>
    <dgm:pt modelId="{1249B303-FDC6-B646-9B53-6FB5BD39D3B8}" type="sibTrans" cxnId="{582DFC7C-EAF6-AB4C-ACDC-05C37BCADC44}">
      <dgm:prSet/>
      <dgm:spPr/>
      <dgm:t>
        <a:bodyPr/>
        <a:lstStyle/>
        <a:p>
          <a:endParaRPr lang="en-US"/>
        </a:p>
      </dgm:t>
    </dgm:pt>
    <dgm:pt modelId="{5EB465C0-01AA-AC4B-8CD7-D77595712BB2}" type="pres">
      <dgm:prSet presAssocID="{66172E26-3910-4242-BDE6-CA467A3EAB91}" presName="arrowDiagram" presStyleCnt="0">
        <dgm:presLayoutVars>
          <dgm:chMax val="5"/>
          <dgm:dir/>
          <dgm:resizeHandles val="exact"/>
        </dgm:presLayoutVars>
      </dgm:prSet>
      <dgm:spPr/>
    </dgm:pt>
    <dgm:pt modelId="{35970464-08F7-8E4E-BBE1-1F3AA9AD96A8}" type="pres">
      <dgm:prSet presAssocID="{66172E26-3910-4242-BDE6-CA467A3EAB91}" presName="arrow" presStyleLbl="bgShp" presStyleIdx="0" presStyleCnt="1" custLinFactNeighborX="8438" custLinFactNeighborY="3414"/>
      <dgm:spPr>
        <a:solidFill>
          <a:srgbClr val="92D050"/>
        </a:solidFill>
      </dgm:spPr>
    </dgm:pt>
    <dgm:pt modelId="{2520EB15-C96B-BA4D-94DD-1E28958C92D2}" type="pres">
      <dgm:prSet presAssocID="{66172E26-3910-4242-BDE6-CA467A3EAB91}" presName="arrowDiagram3" presStyleCnt="0"/>
      <dgm:spPr/>
    </dgm:pt>
    <dgm:pt modelId="{C5B1D355-C538-314E-9114-DEB4461A3AF8}" type="pres">
      <dgm:prSet presAssocID="{92FEA8C6-EB21-5949-8DD2-6A4A79ECCF31}" presName="bullet3a" presStyleLbl="node1" presStyleIdx="0" presStyleCnt="3"/>
      <dgm:spPr>
        <a:solidFill>
          <a:srgbClr val="0070C0"/>
        </a:solidFill>
      </dgm:spPr>
    </dgm:pt>
    <dgm:pt modelId="{0C929C22-BF77-0E4C-A149-4320D43D5918}" type="pres">
      <dgm:prSet presAssocID="{92FEA8C6-EB21-5949-8DD2-6A4A79ECCF31}" presName="textBox3a" presStyleLbl="revTx" presStyleIdx="0" presStyleCnt="3" custScaleX="205255" custLinFactNeighborX="36401" custLinFactNeighborY="1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A7E4A-484F-1E4A-B53C-C59DAB548D74}" type="pres">
      <dgm:prSet presAssocID="{CA70A162-35F0-AA4E-85CD-F36826A19813}" presName="bullet3b" presStyleLbl="node1" presStyleIdx="1" presStyleCnt="3"/>
      <dgm:spPr>
        <a:solidFill>
          <a:srgbClr val="0070C0"/>
        </a:solidFill>
      </dgm:spPr>
    </dgm:pt>
    <dgm:pt modelId="{3981398A-7AD5-4B40-937A-4612B732C8D2}" type="pres">
      <dgm:prSet presAssocID="{CA70A162-35F0-AA4E-85CD-F36826A19813}" presName="textBox3b" presStyleLbl="revTx" presStyleIdx="1" presStyleCnt="3" custScaleX="176487" custScaleY="50527" custLinFactNeighborX="18764" custLinFactNeighborY="-8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28B204-600D-DF44-83EA-80E73CD9A4E3}" type="pres">
      <dgm:prSet presAssocID="{3EF7CAB3-2CF4-FE42-ADCB-2517D770CFF3}" presName="bullet3c" presStyleLbl="node1" presStyleIdx="2" presStyleCnt="3"/>
      <dgm:spPr>
        <a:solidFill>
          <a:srgbClr val="0070C0"/>
        </a:solidFill>
      </dgm:spPr>
    </dgm:pt>
    <dgm:pt modelId="{F1DF8C47-583C-C042-9B2F-EADDA478F68D}" type="pres">
      <dgm:prSet presAssocID="{3EF7CAB3-2CF4-FE42-ADCB-2517D770CFF3}" presName="textBox3c" presStyleLbl="revTx" presStyleIdx="2" presStyleCnt="3" custScaleX="174325" custScaleY="26388" custLinFactNeighborX="5993" custLinFactNeighborY="-25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E5BF02-A9F3-8041-BDCF-21FB62C5CA03}" type="presOf" srcId="{CA70A162-35F0-AA4E-85CD-F36826A19813}" destId="{3981398A-7AD5-4B40-937A-4612B732C8D2}" srcOrd="0" destOrd="0" presId="urn:microsoft.com/office/officeart/2005/8/layout/arrow2"/>
    <dgm:cxn modelId="{75C24B06-3B8A-574F-B346-117250191DB9}" type="presOf" srcId="{3EF7CAB3-2CF4-FE42-ADCB-2517D770CFF3}" destId="{F1DF8C47-583C-C042-9B2F-EADDA478F68D}" srcOrd="0" destOrd="0" presId="urn:microsoft.com/office/officeart/2005/8/layout/arrow2"/>
    <dgm:cxn modelId="{582DFC7C-EAF6-AB4C-ACDC-05C37BCADC44}" srcId="{66172E26-3910-4242-BDE6-CA467A3EAB91}" destId="{3EF7CAB3-2CF4-FE42-ADCB-2517D770CFF3}" srcOrd="2" destOrd="0" parTransId="{2D2F154A-8545-DA48-8002-2BB11739D9E6}" sibTransId="{1249B303-FDC6-B646-9B53-6FB5BD39D3B8}"/>
    <dgm:cxn modelId="{1B341F40-897C-124D-A7B0-8E6D0EEA8CBC}" type="presOf" srcId="{66172E26-3910-4242-BDE6-CA467A3EAB91}" destId="{5EB465C0-01AA-AC4B-8CD7-D77595712BB2}" srcOrd="0" destOrd="0" presId="urn:microsoft.com/office/officeart/2005/8/layout/arrow2"/>
    <dgm:cxn modelId="{379C2615-EBBD-FC43-9087-019A464146B7}" type="presOf" srcId="{92FEA8C6-EB21-5949-8DD2-6A4A79ECCF31}" destId="{0C929C22-BF77-0E4C-A149-4320D43D5918}" srcOrd="0" destOrd="0" presId="urn:microsoft.com/office/officeart/2005/8/layout/arrow2"/>
    <dgm:cxn modelId="{619B32A8-F250-A84A-BA1F-C7D48133F573}" srcId="{66172E26-3910-4242-BDE6-CA467A3EAB91}" destId="{CA70A162-35F0-AA4E-85CD-F36826A19813}" srcOrd="1" destOrd="0" parTransId="{D0AFF250-51D4-9140-8295-22DC4EE57C23}" sibTransId="{68F26F24-38B1-D34D-BEBC-8CC0F3431E86}"/>
    <dgm:cxn modelId="{C960DFAE-EADA-3F4F-8C6A-7FCB8086B347}" srcId="{66172E26-3910-4242-BDE6-CA467A3EAB91}" destId="{92FEA8C6-EB21-5949-8DD2-6A4A79ECCF31}" srcOrd="0" destOrd="0" parTransId="{DB0B3128-4D26-E747-B906-AFBB5987550C}" sibTransId="{5A527D43-00C6-0C41-BF1B-EB70573BF7A6}"/>
    <dgm:cxn modelId="{A691FAD2-A6B3-854A-A486-20C84A6130E2}" type="presParOf" srcId="{5EB465C0-01AA-AC4B-8CD7-D77595712BB2}" destId="{35970464-08F7-8E4E-BBE1-1F3AA9AD96A8}" srcOrd="0" destOrd="0" presId="urn:microsoft.com/office/officeart/2005/8/layout/arrow2"/>
    <dgm:cxn modelId="{A3D0FCD2-3A7A-2742-92B1-61E17DD411F8}" type="presParOf" srcId="{5EB465C0-01AA-AC4B-8CD7-D77595712BB2}" destId="{2520EB15-C96B-BA4D-94DD-1E28958C92D2}" srcOrd="1" destOrd="0" presId="urn:microsoft.com/office/officeart/2005/8/layout/arrow2"/>
    <dgm:cxn modelId="{89AAED78-2355-E746-AF70-E6ED002095F6}" type="presParOf" srcId="{2520EB15-C96B-BA4D-94DD-1E28958C92D2}" destId="{C5B1D355-C538-314E-9114-DEB4461A3AF8}" srcOrd="0" destOrd="0" presId="urn:microsoft.com/office/officeart/2005/8/layout/arrow2"/>
    <dgm:cxn modelId="{54E1ED56-58B8-3C48-ADC1-AF6EB897080F}" type="presParOf" srcId="{2520EB15-C96B-BA4D-94DD-1E28958C92D2}" destId="{0C929C22-BF77-0E4C-A149-4320D43D5918}" srcOrd="1" destOrd="0" presId="urn:microsoft.com/office/officeart/2005/8/layout/arrow2"/>
    <dgm:cxn modelId="{5581B150-9E6D-1444-BA47-6A606804E9DC}" type="presParOf" srcId="{2520EB15-C96B-BA4D-94DD-1E28958C92D2}" destId="{99AA7E4A-484F-1E4A-B53C-C59DAB548D74}" srcOrd="2" destOrd="0" presId="urn:microsoft.com/office/officeart/2005/8/layout/arrow2"/>
    <dgm:cxn modelId="{85F46AD0-2F78-3141-AAC2-14B39AE1BAD6}" type="presParOf" srcId="{2520EB15-C96B-BA4D-94DD-1E28958C92D2}" destId="{3981398A-7AD5-4B40-937A-4612B732C8D2}" srcOrd="3" destOrd="0" presId="urn:microsoft.com/office/officeart/2005/8/layout/arrow2"/>
    <dgm:cxn modelId="{7B2FEF2A-BEC7-AE47-866F-FD03E074698F}" type="presParOf" srcId="{2520EB15-C96B-BA4D-94DD-1E28958C92D2}" destId="{0A28B204-600D-DF44-83EA-80E73CD9A4E3}" srcOrd="4" destOrd="0" presId="urn:microsoft.com/office/officeart/2005/8/layout/arrow2"/>
    <dgm:cxn modelId="{795FEEB8-A5BE-6540-AE1A-465B7D2899E5}" type="presParOf" srcId="{2520EB15-C96B-BA4D-94DD-1E28958C92D2}" destId="{F1DF8C47-583C-C042-9B2F-EADDA478F68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72E26-3910-4242-BDE6-CA467A3EAB91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92FEA8C6-EB21-5949-8DD2-6A4A79ECCF31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Detection</a:t>
          </a:r>
          <a:endParaRPr lang="en-US" sz="4800" dirty="0">
            <a:solidFill>
              <a:srgbClr val="0070C0"/>
            </a:solidFill>
          </a:endParaRPr>
        </a:p>
      </dgm:t>
    </dgm:pt>
    <dgm:pt modelId="{DB0B3128-4D26-E747-B906-AFBB5987550C}" type="parTrans" cxnId="{C960DFAE-EADA-3F4F-8C6A-7FCB8086B347}">
      <dgm:prSet/>
      <dgm:spPr/>
      <dgm:t>
        <a:bodyPr/>
        <a:lstStyle/>
        <a:p>
          <a:endParaRPr lang="en-US"/>
        </a:p>
      </dgm:t>
    </dgm:pt>
    <dgm:pt modelId="{5A527D43-00C6-0C41-BF1B-EB70573BF7A6}" type="sibTrans" cxnId="{C960DFAE-EADA-3F4F-8C6A-7FCB8086B347}">
      <dgm:prSet/>
      <dgm:spPr/>
      <dgm:t>
        <a:bodyPr/>
        <a:lstStyle/>
        <a:p>
          <a:endParaRPr lang="en-US"/>
        </a:p>
      </dgm:t>
    </dgm:pt>
    <dgm:pt modelId="{CA70A162-35F0-AA4E-85CD-F36826A19813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Tracking</a:t>
          </a:r>
          <a:endParaRPr lang="en-US" sz="4800" dirty="0">
            <a:solidFill>
              <a:srgbClr val="0070C0"/>
            </a:solidFill>
          </a:endParaRPr>
        </a:p>
      </dgm:t>
    </dgm:pt>
    <dgm:pt modelId="{D0AFF250-51D4-9140-8295-22DC4EE57C23}" type="parTrans" cxnId="{619B32A8-F250-A84A-BA1F-C7D48133F573}">
      <dgm:prSet/>
      <dgm:spPr/>
      <dgm:t>
        <a:bodyPr/>
        <a:lstStyle/>
        <a:p>
          <a:endParaRPr lang="en-US"/>
        </a:p>
      </dgm:t>
    </dgm:pt>
    <dgm:pt modelId="{68F26F24-38B1-D34D-BEBC-8CC0F3431E86}" type="sibTrans" cxnId="{619B32A8-F250-A84A-BA1F-C7D48133F573}">
      <dgm:prSet/>
      <dgm:spPr/>
      <dgm:t>
        <a:bodyPr/>
        <a:lstStyle/>
        <a:p>
          <a:endParaRPr lang="en-US"/>
        </a:p>
      </dgm:t>
    </dgm:pt>
    <dgm:pt modelId="{3EF7CAB3-2CF4-FE42-ADCB-2517D770CFF3}">
      <dgm:prSet phldrT="[Text]" custT="1"/>
      <dgm:spPr/>
      <dgm:t>
        <a:bodyPr/>
        <a:lstStyle/>
        <a:p>
          <a:r>
            <a:rPr lang="en-US" sz="4800" dirty="0" smtClean="0">
              <a:solidFill>
                <a:srgbClr val="0070C0"/>
              </a:solidFill>
            </a:rPr>
            <a:t>Mapping</a:t>
          </a:r>
          <a:endParaRPr lang="en-US" sz="4400" dirty="0">
            <a:solidFill>
              <a:srgbClr val="0070C0"/>
            </a:solidFill>
          </a:endParaRPr>
        </a:p>
      </dgm:t>
    </dgm:pt>
    <dgm:pt modelId="{2D2F154A-8545-DA48-8002-2BB11739D9E6}" type="parTrans" cxnId="{582DFC7C-EAF6-AB4C-ACDC-05C37BCADC44}">
      <dgm:prSet/>
      <dgm:spPr/>
      <dgm:t>
        <a:bodyPr/>
        <a:lstStyle/>
        <a:p>
          <a:endParaRPr lang="en-US"/>
        </a:p>
      </dgm:t>
    </dgm:pt>
    <dgm:pt modelId="{1249B303-FDC6-B646-9B53-6FB5BD39D3B8}" type="sibTrans" cxnId="{582DFC7C-EAF6-AB4C-ACDC-05C37BCADC44}">
      <dgm:prSet/>
      <dgm:spPr/>
      <dgm:t>
        <a:bodyPr/>
        <a:lstStyle/>
        <a:p>
          <a:endParaRPr lang="en-US"/>
        </a:p>
      </dgm:t>
    </dgm:pt>
    <dgm:pt modelId="{5EB465C0-01AA-AC4B-8CD7-D77595712BB2}" type="pres">
      <dgm:prSet presAssocID="{66172E26-3910-4242-BDE6-CA467A3EAB91}" presName="arrowDiagram" presStyleCnt="0">
        <dgm:presLayoutVars>
          <dgm:chMax val="5"/>
          <dgm:dir/>
          <dgm:resizeHandles val="exact"/>
        </dgm:presLayoutVars>
      </dgm:prSet>
      <dgm:spPr/>
    </dgm:pt>
    <dgm:pt modelId="{35970464-08F7-8E4E-BBE1-1F3AA9AD96A8}" type="pres">
      <dgm:prSet presAssocID="{66172E26-3910-4242-BDE6-CA467A3EAB91}" presName="arrow" presStyleLbl="bgShp" presStyleIdx="0" presStyleCnt="1" custLinFactNeighborX="8438" custLinFactNeighborY="3414"/>
      <dgm:spPr>
        <a:solidFill>
          <a:srgbClr val="92D050"/>
        </a:solidFill>
      </dgm:spPr>
    </dgm:pt>
    <dgm:pt modelId="{2520EB15-C96B-BA4D-94DD-1E28958C92D2}" type="pres">
      <dgm:prSet presAssocID="{66172E26-3910-4242-BDE6-CA467A3EAB91}" presName="arrowDiagram3" presStyleCnt="0"/>
      <dgm:spPr/>
    </dgm:pt>
    <dgm:pt modelId="{C5B1D355-C538-314E-9114-DEB4461A3AF8}" type="pres">
      <dgm:prSet presAssocID="{92FEA8C6-EB21-5949-8DD2-6A4A79ECCF31}" presName="bullet3a" presStyleLbl="node1" presStyleIdx="0" presStyleCnt="3"/>
      <dgm:spPr>
        <a:solidFill>
          <a:srgbClr val="0070C0"/>
        </a:solidFill>
      </dgm:spPr>
    </dgm:pt>
    <dgm:pt modelId="{0C929C22-BF77-0E4C-A149-4320D43D5918}" type="pres">
      <dgm:prSet presAssocID="{92FEA8C6-EB21-5949-8DD2-6A4A79ECCF31}" presName="textBox3a" presStyleLbl="revTx" presStyleIdx="0" presStyleCnt="3" custScaleX="205255" custLinFactNeighborX="36401" custLinFactNeighborY="12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A7E4A-484F-1E4A-B53C-C59DAB548D74}" type="pres">
      <dgm:prSet presAssocID="{CA70A162-35F0-AA4E-85CD-F36826A19813}" presName="bullet3b" presStyleLbl="node1" presStyleIdx="1" presStyleCnt="3"/>
      <dgm:spPr>
        <a:solidFill>
          <a:srgbClr val="0070C0"/>
        </a:solidFill>
      </dgm:spPr>
    </dgm:pt>
    <dgm:pt modelId="{3981398A-7AD5-4B40-937A-4612B732C8D2}" type="pres">
      <dgm:prSet presAssocID="{CA70A162-35F0-AA4E-85CD-F36826A19813}" presName="textBox3b" presStyleLbl="revTx" presStyleIdx="1" presStyleCnt="3" custScaleX="176487" custScaleY="50527" custLinFactNeighborX="18764" custLinFactNeighborY="-8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28B204-600D-DF44-83EA-80E73CD9A4E3}" type="pres">
      <dgm:prSet presAssocID="{3EF7CAB3-2CF4-FE42-ADCB-2517D770CFF3}" presName="bullet3c" presStyleLbl="node1" presStyleIdx="2" presStyleCnt="3"/>
      <dgm:spPr>
        <a:solidFill>
          <a:srgbClr val="0070C0"/>
        </a:solidFill>
      </dgm:spPr>
    </dgm:pt>
    <dgm:pt modelId="{F1DF8C47-583C-C042-9B2F-EADDA478F68D}" type="pres">
      <dgm:prSet presAssocID="{3EF7CAB3-2CF4-FE42-ADCB-2517D770CFF3}" presName="textBox3c" presStyleLbl="revTx" presStyleIdx="2" presStyleCnt="3" custScaleX="174325" custScaleY="26388" custLinFactNeighborX="5993" custLinFactNeighborY="-250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2DFC7C-EAF6-AB4C-ACDC-05C37BCADC44}" srcId="{66172E26-3910-4242-BDE6-CA467A3EAB91}" destId="{3EF7CAB3-2CF4-FE42-ADCB-2517D770CFF3}" srcOrd="2" destOrd="0" parTransId="{2D2F154A-8545-DA48-8002-2BB11739D9E6}" sibTransId="{1249B303-FDC6-B646-9B53-6FB5BD39D3B8}"/>
    <dgm:cxn modelId="{9BEAE459-37E7-D941-869C-FE8FEDE0BBF4}" type="presOf" srcId="{3EF7CAB3-2CF4-FE42-ADCB-2517D770CFF3}" destId="{F1DF8C47-583C-C042-9B2F-EADDA478F68D}" srcOrd="0" destOrd="0" presId="urn:microsoft.com/office/officeart/2005/8/layout/arrow2"/>
    <dgm:cxn modelId="{197B2D00-C978-EE4E-AC54-B604871D3959}" type="presOf" srcId="{66172E26-3910-4242-BDE6-CA467A3EAB91}" destId="{5EB465C0-01AA-AC4B-8CD7-D77595712BB2}" srcOrd="0" destOrd="0" presId="urn:microsoft.com/office/officeart/2005/8/layout/arrow2"/>
    <dgm:cxn modelId="{3E045E86-DD21-0B4A-BDA0-35BBF8B7966D}" type="presOf" srcId="{CA70A162-35F0-AA4E-85CD-F36826A19813}" destId="{3981398A-7AD5-4B40-937A-4612B732C8D2}" srcOrd="0" destOrd="0" presId="urn:microsoft.com/office/officeart/2005/8/layout/arrow2"/>
    <dgm:cxn modelId="{619B32A8-F250-A84A-BA1F-C7D48133F573}" srcId="{66172E26-3910-4242-BDE6-CA467A3EAB91}" destId="{CA70A162-35F0-AA4E-85CD-F36826A19813}" srcOrd="1" destOrd="0" parTransId="{D0AFF250-51D4-9140-8295-22DC4EE57C23}" sibTransId="{68F26F24-38B1-D34D-BEBC-8CC0F3431E86}"/>
    <dgm:cxn modelId="{B4757559-1A3E-3D41-9DBC-FDE5EADB09E6}" type="presOf" srcId="{92FEA8C6-EB21-5949-8DD2-6A4A79ECCF31}" destId="{0C929C22-BF77-0E4C-A149-4320D43D5918}" srcOrd="0" destOrd="0" presId="urn:microsoft.com/office/officeart/2005/8/layout/arrow2"/>
    <dgm:cxn modelId="{C960DFAE-EADA-3F4F-8C6A-7FCB8086B347}" srcId="{66172E26-3910-4242-BDE6-CA467A3EAB91}" destId="{92FEA8C6-EB21-5949-8DD2-6A4A79ECCF31}" srcOrd="0" destOrd="0" parTransId="{DB0B3128-4D26-E747-B906-AFBB5987550C}" sibTransId="{5A527D43-00C6-0C41-BF1B-EB70573BF7A6}"/>
    <dgm:cxn modelId="{3D81795D-36B4-D344-92D6-D86CF5B08C10}" type="presParOf" srcId="{5EB465C0-01AA-AC4B-8CD7-D77595712BB2}" destId="{35970464-08F7-8E4E-BBE1-1F3AA9AD96A8}" srcOrd="0" destOrd="0" presId="urn:microsoft.com/office/officeart/2005/8/layout/arrow2"/>
    <dgm:cxn modelId="{3163DE3C-ACA2-F748-BFEC-BE76AA9B93C2}" type="presParOf" srcId="{5EB465C0-01AA-AC4B-8CD7-D77595712BB2}" destId="{2520EB15-C96B-BA4D-94DD-1E28958C92D2}" srcOrd="1" destOrd="0" presId="urn:microsoft.com/office/officeart/2005/8/layout/arrow2"/>
    <dgm:cxn modelId="{B0F6445E-6E97-4D42-9B60-C1681D0DB03E}" type="presParOf" srcId="{2520EB15-C96B-BA4D-94DD-1E28958C92D2}" destId="{C5B1D355-C538-314E-9114-DEB4461A3AF8}" srcOrd="0" destOrd="0" presId="urn:microsoft.com/office/officeart/2005/8/layout/arrow2"/>
    <dgm:cxn modelId="{084DEACB-ADB1-F742-97A7-58D8F24542F5}" type="presParOf" srcId="{2520EB15-C96B-BA4D-94DD-1E28958C92D2}" destId="{0C929C22-BF77-0E4C-A149-4320D43D5918}" srcOrd="1" destOrd="0" presId="urn:microsoft.com/office/officeart/2005/8/layout/arrow2"/>
    <dgm:cxn modelId="{47F65828-96D2-C14A-8B19-BD83D6255C6F}" type="presParOf" srcId="{2520EB15-C96B-BA4D-94DD-1E28958C92D2}" destId="{99AA7E4A-484F-1E4A-B53C-C59DAB548D74}" srcOrd="2" destOrd="0" presId="urn:microsoft.com/office/officeart/2005/8/layout/arrow2"/>
    <dgm:cxn modelId="{8F7C2367-36A2-DB4E-BB27-47CFC7CEC11C}" type="presParOf" srcId="{2520EB15-C96B-BA4D-94DD-1E28958C92D2}" destId="{3981398A-7AD5-4B40-937A-4612B732C8D2}" srcOrd="3" destOrd="0" presId="urn:microsoft.com/office/officeart/2005/8/layout/arrow2"/>
    <dgm:cxn modelId="{35215536-DAA0-1F44-B643-0B7AC605753E}" type="presParOf" srcId="{2520EB15-C96B-BA4D-94DD-1E28958C92D2}" destId="{0A28B204-600D-DF44-83EA-80E73CD9A4E3}" srcOrd="4" destOrd="0" presId="urn:microsoft.com/office/officeart/2005/8/layout/arrow2"/>
    <dgm:cxn modelId="{ED91728B-CBF7-3F40-9161-D2C42F29533E}" type="presParOf" srcId="{2520EB15-C96B-BA4D-94DD-1E28958C92D2}" destId="{F1DF8C47-583C-C042-9B2F-EADDA478F68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ABCFB-4DFF-7847-AD0E-97EC95B14F78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1423F5-4400-0744-90CF-F1F049FAEB37}">
      <dgm:prSet phldrT="[Text]" custT="1"/>
      <dgm:spPr/>
      <dgm:t>
        <a:bodyPr/>
        <a:lstStyle/>
        <a:p>
          <a:r>
            <a:rPr lang="en-US" sz="3200" b="1" dirty="0" smtClean="0">
              <a:solidFill>
                <a:srgbClr val="E00303"/>
              </a:solidFill>
            </a:rPr>
            <a:t>Nested loops</a:t>
          </a:r>
          <a:endParaRPr lang="en-US" sz="3200" b="1" dirty="0">
            <a:solidFill>
              <a:srgbClr val="E00303"/>
            </a:solidFill>
          </a:endParaRPr>
        </a:p>
      </dgm:t>
    </dgm:pt>
    <dgm:pt modelId="{7523CEDB-90E8-EE4E-9978-06C381BD0331}" type="parTrans" cxnId="{0D1D8DF6-4498-3E46-988D-AE93F7609FCA}">
      <dgm:prSet/>
      <dgm:spPr/>
      <dgm:t>
        <a:bodyPr/>
        <a:lstStyle/>
        <a:p>
          <a:endParaRPr lang="en-US"/>
        </a:p>
      </dgm:t>
    </dgm:pt>
    <dgm:pt modelId="{BE9D7EAC-49FF-F340-B0E8-52D6D04A183E}" type="sibTrans" cxnId="{0D1D8DF6-4498-3E46-988D-AE93F7609FCA}">
      <dgm:prSet/>
      <dgm:spPr/>
      <dgm:t>
        <a:bodyPr/>
        <a:lstStyle/>
        <a:p>
          <a:endParaRPr lang="en-US"/>
        </a:p>
      </dgm:t>
    </dgm:pt>
    <dgm:pt modelId="{ECF3E6ED-CAE6-2640-B02C-E90B3F7E25CE}">
      <dgm:prSet phldrT="[Text]" custT="1"/>
      <dgm:spPr/>
      <dgm:t>
        <a:bodyPr/>
        <a:lstStyle/>
        <a:p>
          <a:r>
            <a:rPr lang="en-US" sz="3200" b="1" dirty="0" smtClean="0">
              <a:solidFill>
                <a:srgbClr val="E00303"/>
              </a:solidFill>
            </a:rPr>
            <a:t>Slow computation</a:t>
          </a:r>
          <a:endParaRPr lang="en-US" sz="3200" b="1" dirty="0">
            <a:solidFill>
              <a:srgbClr val="E00303"/>
            </a:solidFill>
          </a:endParaRPr>
        </a:p>
      </dgm:t>
    </dgm:pt>
    <dgm:pt modelId="{4A3E6EDF-65FD-B847-9E4D-6C5BB698AD78}" type="parTrans" cxnId="{5187E1CB-C7A3-0446-93FE-386347E811B8}">
      <dgm:prSet/>
      <dgm:spPr/>
      <dgm:t>
        <a:bodyPr/>
        <a:lstStyle/>
        <a:p>
          <a:endParaRPr lang="en-US"/>
        </a:p>
      </dgm:t>
    </dgm:pt>
    <dgm:pt modelId="{FB03B86B-8E56-0C43-A810-037024FD5444}" type="sibTrans" cxnId="{5187E1CB-C7A3-0446-93FE-386347E811B8}">
      <dgm:prSet/>
      <dgm:spPr/>
      <dgm:t>
        <a:bodyPr/>
        <a:lstStyle/>
        <a:p>
          <a:endParaRPr lang="en-US"/>
        </a:p>
      </dgm:t>
    </dgm:pt>
    <dgm:pt modelId="{F98ED0D9-CB0E-FA4B-A8A1-D32FCEA4646A}" type="pres">
      <dgm:prSet presAssocID="{BE8ABCFB-4DFF-7847-AD0E-97EC95B14F78}" presName="Name0" presStyleCnt="0">
        <dgm:presLayoutVars>
          <dgm:chMax val="7"/>
          <dgm:chPref val="5"/>
        </dgm:presLayoutVars>
      </dgm:prSet>
      <dgm:spPr/>
    </dgm:pt>
    <dgm:pt modelId="{6F9753EC-8F6C-8946-9543-DEF39D1853B2}" type="pres">
      <dgm:prSet presAssocID="{BE8ABCFB-4DFF-7847-AD0E-97EC95B14F78}" presName="arrowNode" presStyleLbl="node1" presStyleIdx="0" presStyleCnt="1"/>
      <dgm:spPr/>
    </dgm:pt>
    <dgm:pt modelId="{198FAB75-8BE8-7642-B321-B09DD949E7BF}" type="pres">
      <dgm:prSet presAssocID="{BB1423F5-4400-0744-90CF-F1F049FAEB37}" presName="txNode1" presStyleLbl="revTx" presStyleIdx="0" presStyleCnt="2" custScaleX="225316" custScaleY="150968" custLinFactX="-4352" custLinFactNeighborX="-100000" custLinFactNeighborY="38609">
        <dgm:presLayoutVars>
          <dgm:bulletEnabled val="1"/>
        </dgm:presLayoutVars>
      </dgm:prSet>
      <dgm:spPr/>
    </dgm:pt>
    <dgm:pt modelId="{3D3D2E7B-31E9-0B44-9244-53EFF1B58232}" type="pres">
      <dgm:prSet presAssocID="{ECF3E6ED-CAE6-2640-B02C-E90B3F7E25CE}" presName="txNode2" presStyleLbl="revTx" presStyleIdx="1" presStyleCnt="2" custScaleX="268516" custLinFactNeighborX="81432" custLinFactNeighborY="-86873">
        <dgm:presLayoutVars>
          <dgm:bulletEnabled val="1"/>
        </dgm:presLayoutVars>
      </dgm:prSet>
      <dgm:spPr/>
    </dgm:pt>
  </dgm:ptLst>
  <dgm:cxnLst>
    <dgm:cxn modelId="{5187E1CB-C7A3-0446-93FE-386347E811B8}" srcId="{BE8ABCFB-4DFF-7847-AD0E-97EC95B14F78}" destId="{ECF3E6ED-CAE6-2640-B02C-E90B3F7E25CE}" srcOrd="1" destOrd="0" parTransId="{4A3E6EDF-65FD-B847-9E4D-6C5BB698AD78}" sibTransId="{FB03B86B-8E56-0C43-A810-037024FD5444}"/>
    <dgm:cxn modelId="{029A6A3A-C18C-AB49-9F77-427BA71FAB60}" type="presOf" srcId="{BE8ABCFB-4DFF-7847-AD0E-97EC95B14F78}" destId="{F98ED0D9-CB0E-FA4B-A8A1-D32FCEA4646A}" srcOrd="0" destOrd="0" presId="urn:microsoft.com/office/officeart/2009/3/layout/DescendingProcess"/>
    <dgm:cxn modelId="{77CE1241-44B4-854D-B60D-B2816498C50D}" type="presOf" srcId="{ECF3E6ED-CAE6-2640-B02C-E90B3F7E25CE}" destId="{3D3D2E7B-31E9-0B44-9244-53EFF1B58232}" srcOrd="0" destOrd="0" presId="urn:microsoft.com/office/officeart/2009/3/layout/DescendingProcess"/>
    <dgm:cxn modelId="{0D1D8DF6-4498-3E46-988D-AE93F7609FCA}" srcId="{BE8ABCFB-4DFF-7847-AD0E-97EC95B14F78}" destId="{BB1423F5-4400-0744-90CF-F1F049FAEB37}" srcOrd="0" destOrd="0" parTransId="{7523CEDB-90E8-EE4E-9978-06C381BD0331}" sibTransId="{BE9D7EAC-49FF-F340-B0E8-52D6D04A183E}"/>
    <dgm:cxn modelId="{8D0F8F50-6231-9D40-B204-3E1CCAB6BB56}" type="presOf" srcId="{BB1423F5-4400-0744-90CF-F1F049FAEB37}" destId="{198FAB75-8BE8-7642-B321-B09DD949E7BF}" srcOrd="0" destOrd="0" presId="urn:microsoft.com/office/officeart/2009/3/layout/DescendingProcess"/>
    <dgm:cxn modelId="{BFB3ADED-E535-6747-B51F-5CED54359A5B}" type="presParOf" srcId="{F98ED0D9-CB0E-FA4B-A8A1-D32FCEA4646A}" destId="{6F9753EC-8F6C-8946-9543-DEF39D1853B2}" srcOrd="0" destOrd="0" presId="urn:microsoft.com/office/officeart/2009/3/layout/DescendingProcess"/>
    <dgm:cxn modelId="{D099F03D-F6B1-7744-A609-6A16CCBD2019}" type="presParOf" srcId="{F98ED0D9-CB0E-FA4B-A8A1-D32FCEA4646A}" destId="{198FAB75-8BE8-7642-B321-B09DD949E7BF}" srcOrd="1" destOrd="0" presId="urn:microsoft.com/office/officeart/2009/3/layout/DescendingProcess"/>
    <dgm:cxn modelId="{0B475850-E783-B74E-ABA3-F1E4B04029FE}" type="presParOf" srcId="{F98ED0D9-CB0E-FA4B-A8A1-D32FCEA4646A}" destId="{3D3D2E7B-31E9-0B44-9244-53EFF1B58232}" srcOrd="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8ABCFB-4DFF-7847-AD0E-97EC95B14F78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1423F5-4400-0744-90CF-F1F049FAEB37}">
      <dgm:prSet phldrT="[Text]" custT="1"/>
      <dgm:spPr/>
      <dgm:t>
        <a:bodyPr/>
        <a:lstStyle/>
        <a:p>
          <a:r>
            <a:rPr lang="en-US" sz="3200" b="1" dirty="0" smtClean="0">
              <a:solidFill>
                <a:srgbClr val="E00303"/>
              </a:solidFill>
            </a:rPr>
            <a:t>Nested loops</a:t>
          </a:r>
          <a:endParaRPr lang="en-US" sz="3200" b="1" dirty="0">
            <a:solidFill>
              <a:srgbClr val="E00303"/>
            </a:solidFill>
          </a:endParaRPr>
        </a:p>
      </dgm:t>
    </dgm:pt>
    <dgm:pt modelId="{7523CEDB-90E8-EE4E-9978-06C381BD0331}" type="parTrans" cxnId="{0D1D8DF6-4498-3E46-988D-AE93F7609FCA}">
      <dgm:prSet/>
      <dgm:spPr/>
      <dgm:t>
        <a:bodyPr/>
        <a:lstStyle/>
        <a:p>
          <a:endParaRPr lang="en-US"/>
        </a:p>
      </dgm:t>
    </dgm:pt>
    <dgm:pt modelId="{BE9D7EAC-49FF-F340-B0E8-52D6D04A183E}" type="sibTrans" cxnId="{0D1D8DF6-4498-3E46-988D-AE93F7609FCA}">
      <dgm:prSet/>
      <dgm:spPr/>
      <dgm:t>
        <a:bodyPr/>
        <a:lstStyle/>
        <a:p>
          <a:endParaRPr lang="en-US"/>
        </a:p>
      </dgm:t>
    </dgm:pt>
    <dgm:pt modelId="{ECF3E6ED-CAE6-2640-B02C-E90B3F7E25CE}">
      <dgm:prSet phldrT="[Text]" custT="1"/>
      <dgm:spPr/>
      <dgm:t>
        <a:bodyPr/>
        <a:lstStyle/>
        <a:p>
          <a:r>
            <a:rPr lang="en-US" sz="3200" b="1" dirty="0" smtClean="0">
              <a:solidFill>
                <a:srgbClr val="0070C0"/>
              </a:solidFill>
            </a:rPr>
            <a:t>Faster computation</a:t>
          </a:r>
          <a:endParaRPr lang="en-US" sz="3200" b="1" dirty="0">
            <a:solidFill>
              <a:srgbClr val="0070C0"/>
            </a:solidFill>
          </a:endParaRPr>
        </a:p>
      </dgm:t>
    </dgm:pt>
    <dgm:pt modelId="{4A3E6EDF-65FD-B847-9E4D-6C5BB698AD78}" type="parTrans" cxnId="{5187E1CB-C7A3-0446-93FE-386347E811B8}">
      <dgm:prSet/>
      <dgm:spPr/>
      <dgm:t>
        <a:bodyPr/>
        <a:lstStyle/>
        <a:p>
          <a:endParaRPr lang="en-US"/>
        </a:p>
      </dgm:t>
    </dgm:pt>
    <dgm:pt modelId="{FB03B86B-8E56-0C43-A810-037024FD5444}" type="sibTrans" cxnId="{5187E1CB-C7A3-0446-93FE-386347E811B8}">
      <dgm:prSet/>
      <dgm:spPr/>
      <dgm:t>
        <a:bodyPr/>
        <a:lstStyle/>
        <a:p>
          <a:endParaRPr lang="en-US"/>
        </a:p>
      </dgm:t>
    </dgm:pt>
    <dgm:pt modelId="{187C7B78-0F02-7E48-84C8-B9E090A2E8CB}">
      <dgm:prSet/>
      <dgm:spPr/>
      <dgm:t>
        <a:bodyPr/>
        <a:lstStyle/>
        <a:p>
          <a:r>
            <a:rPr lang="en-US" b="1" dirty="0" err="1" smtClean="0">
              <a:solidFill>
                <a:srgbClr val="0070C0"/>
              </a:solidFill>
            </a:rPr>
            <a:t>Numba</a:t>
          </a:r>
          <a:endParaRPr lang="en-US" b="1" dirty="0">
            <a:solidFill>
              <a:srgbClr val="0070C0"/>
            </a:solidFill>
          </a:endParaRPr>
        </a:p>
      </dgm:t>
    </dgm:pt>
    <dgm:pt modelId="{E22E06CA-424F-924B-8E16-AC031CB01883}" type="parTrans" cxnId="{47C01AE1-6B03-4D43-BE25-AAC970E8C635}">
      <dgm:prSet/>
      <dgm:spPr/>
      <dgm:t>
        <a:bodyPr/>
        <a:lstStyle/>
        <a:p>
          <a:endParaRPr lang="en-US"/>
        </a:p>
      </dgm:t>
    </dgm:pt>
    <dgm:pt modelId="{43FFA7A2-4257-2241-88AA-C2CBDE03CEC7}" type="sibTrans" cxnId="{47C01AE1-6B03-4D43-BE25-AAC970E8C635}">
      <dgm:prSet/>
      <dgm:spPr/>
      <dgm:t>
        <a:bodyPr/>
        <a:lstStyle/>
        <a:p>
          <a:endParaRPr lang="en-US"/>
        </a:p>
      </dgm:t>
    </dgm:pt>
    <dgm:pt modelId="{F98ED0D9-CB0E-FA4B-A8A1-D32FCEA4646A}" type="pres">
      <dgm:prSet presAssocID="{BE8ABCFB-4DFF-7847-AD0E-97EC95B14F78}" presName="Name0" presStyleCnt="0">
        <dgm:presLayoutVars>
          <dgm:chMax val="7"/>
          <dgm:chPref val="5"/>
        </dgm:presLayoutVars>
      </dgm:prSet>
      <dgm:spPr/>
    </dgm:pt>
    <dgm:pt modelId="{6F9753EC-8F6C-8946-9543-DEF39D1853B2}" type="pres">
      <dgm:prSet presAssocID="{BE8ABCFB-4DFF-7847-AD0E-97EC95B14F78}" presName="arrowNode" presStyleLbl="node1" presStyleIdx="0" presStyleCnt="1"/>
      <dgm:spPr/>
    </dgm:pt>
    <dgm:pt modelId="{198FAB75-8BE8-7642-B321-B09DD949E7BF}" type="pres">
      <dgm:prSet presAssocID="{BB1423F5-4400-0744-90CF-F1F049FAEB37}" presName="txNode1" presStyleLbl="revTx" presStyleIdx="0" presStyleCnt="3" custScaleX="225316" custScaleY="150968" custLinFactX="-4352" custLinFactNeighborX="-100000" custLinFactNeighborY="38609">
        <dgm:presLayoutVars>
          <dgm:bulletEnabled val="1"/>
        </dgm:presLayoutVars>
      </dgm:prSet>
      <dgm:spPr/>
    </dgm:pt>
    <dgm:pt modelId="{174502C2-D4B3-8844-9C19-3B7553291CAF}" type="pres">
      <dgm:prSet presAssocID="{187C7B78-0F02-7E48-84C8-B9E090A2E8CB}" presName="txNode2" presStyleLbl="revTx" presStyleIdx="1" presStyleCnt="3">
        <dgm:presLayoutVars>
          <dgm:bulletEnabled val="1"/>
        </dgm:presLayoutVars>
      </dgm:prSet>
      <dgm:spPr/>
    </dgm:pt>
    <dgm:pt modelId="{82FD0BAF-EACC-1743-84DD-B320F3FF90EC}" type="pres">
      <dgm:prSet presAssocID="{43FFA7A2-4257-2241-88AA-C2CBDE03CEC7}" presName="dotNode2" presStyleCnt="0"/>
      <dgm:spPr/>
    </dgm:pt>
    <dgm:pt modelId="{2F468972-7E8F-DE42-BDB2-4C788A3679D9}" type="pres">
      <dgm:prSet presAssocID="{43FFA7A2-4257-2241-88AA-C2CBDE03CEC7}" presName="dotRepeatNode" presStyleLbl="fgShp" presStyleIdx="0" presStyleCnt="1"/>
      <dgm:spPr/>
    </dgm:pt>
    <dgm:pt modelId="{E49CE646-C42D-1143-A107-DBD592D6056F}" type="pres">
      <dgm:prSet presAssocID="{ECF3E6ED-CAE6-2640-B02C-E90B3F7E25CE}" presName="txNode3" presStyleLbl="revTx" presStyleIdx="2" presStyleCnt="3" custScaleX="188488">
        <dgm:presLayoutVars>
          <dgm:bulletEnabled val="1"/>
        </dgm:presLayoutVars>
      </dgm:prSet>
      <dgm:spPr/>
    </dgm:pt>
  </dgm:ptLst>
  <dgm:cxnLst>
    <dgm:cxn modelId="{0D1D8DF6-4498-3E46-988D-AE93F7609FCA}" srcId="{BE8ABCFB-4DFF-7847-AD0E-97EC95B14F78}" destId="{BB1423F5-4400-0744-90CF-F1F049FAEB37}" srcOrd="0" destOrd="0" parTransId="{7523CEDB-90E8-EE4E-9978-06C381BD0331}" sibTransId="{BE9D7EAC-49FF-F340-B0E8-52D6D04A183E}"/>
    <dgm:cxn modelId="{4DEE9D90-7106-7F44-9895-46B721203F3F}" type="presOf" srcId="{BE8ABCFB-4DFF-7847-AD0E-97EC95B14F78}" destId="{F98ED0D9-CB0E-FA4B-A8A1-D32FCEA4646A}" srcOrd="0" destOrd="0" presId="urn:microsoft.com/office/officeart/2009/3/layout/DescendingProcess"/>
    <dgm:cxn modelId="{73D1997E-83FB-1442-8E23-6F9ABA994942}" type="presOf" srcId="{BB1423F5-4400-0744-90CF-F1F049FAEB37}" destId="{198FAB75-8BE8-7642-B321-B09DD949E7BF}" srcOrd="0" destOrd="0" presId="urn:microsoft.com/office/officeart/2009/3/layout/DescendingProcess"/>
    <dgm:cxn modelId="{5187E1CB-C7A3-0446-93FE-386347E811B8}" srcId="{BE8ABCFB-4DFF-7847-AD0E-97EC95B14F78}" destId="{ECF3E6ED-CAE6-2640-B02C-E90B3F7E25CE}" srcOrd="2" destOrd="0" parTransId="{4A3E6EDF-65FD-B847-9E4D-6C5BB698AD78}" sibTransId="{FB03B86B-8E56-0C43-A810-037024FD5444}"/>
    <dgm:cxn modelId="{47C01AE1-6B03-4D43-BE25-AAC970E8C635}" srcId="{BE8ABCFB-4DFF-7847-AD0E-97EC95B14F78}" destId="{187C7B78-0F02-7E48-84C8-B9E090A2E8CB}" srcOrd="1" destOrd="0" parTransId="{E22E06CA-424F-924B-8E16-AC031CB01883}" sibTransId="{43FFA7A2-4257-2241-88AA-C2CBDE03CEC7}"/>
    <dgm:cxn modelId="{F917841C-36FC-7345-A7B7-9BF1C69993FC}" type="presOf" srcId="{ECF3E6ED-CAE6-2640-B02C-E90B3F7E25CE}" destId="{E49CE646-C42D-1143-A107-DBD592D6056F}" srcOrd="0" destOrd="0" presId="urn:microsoft.com/office/officeart/2009/3/layout/DescendingProcess"/>
    <dgm:cxn modelId="{2BABBA54-C632-6B45-A04E-841FE667A8D9}" type="presOf" srcId="{187C7B78-0F02-7E48-84C8-B9E090A2E8CB}" destId="{174502C2-D4B3-8844-9C19-3B7553291CAF}" srcOrd="0" destOrd="0" presId="urn:microsoft.com/office/officeart/2009/3/layout/DescendingProcess"/>
    <dgm:cxn modelId="{7723F79A-3662-454A-A898-C1596571104D}" type="presOf" srcId="{43FFA7A2-4257-2241-88AA-C2CBDE03CEC7}" destId="{2F468972-7E8F-DE42-BDB2-4C788A3679D9}" srcOrd="0" destOrd="0" presId="urn:microsoft.com/office/officeart/2009/3/layout/DescendingProcess"/>
    <dgm:cxn modelId="{671E9A67-4140-644E-BF88-1FA027B7FD38}" type="presParOf" srcId="{F98ED0D9-CB0E-FA4B-A8A1-D32FCEA4646A}" destId="{6F9753EC-8F6C-8946-9543-DEF39D1853B2}" srcOrd="0" destOrd="0" presId="urn:microsoft.com/office/officeart/2009/3/layout/DescendingProcess"/>
    <dgm:cxn modelId="{9F4A8B23-B1A0-7941-96EF-290A88EA956C}" type="presParOf" srcId="{F98ED0D9-CB0E-FA4B-A8A1-D32FCEA4646A}" destId="{198FAB75-8BE8-7642-B321-B09DD949E7BF}" srcOrd="1" destOrd="0" presId="urn:microsoft.com/office/officeart/2009/3/layout/DescendingProcess"/>
    <dgm:cxn modelId="{51D6E44E-8C97-0348-946E-C48B80F4608F}" type="presParOf" srcId="{F98ED0D9-CB0E-FA4B-A8A1-D32FCEA4646A}" destId="{174502C2-D4B3-8844-9C19-3B7553291CAF}" srcOrd="2" destOrd="0" presId="urn:microsoft.com/office/officeart/2009/3/layout/DescendingProcess"/>
    <dgm:cxn modelId="{31FB08B1-47B1-F242-B115-4485B36FB5F4}" type="presParOf" srcId="{F98ED0D9-CB0E-FA4B-A8A1-D32FCEA4646A}" destId="{82FD0BAF-EACC-1743-84DD-B320F3FF90EC}" srcOrd="3" destOrd="0" presId="urn:microsoft.com/office/officeart/2009/3/layout/DescendingProcess"/>
    <dgm:cxn modelId="{76D630E9-C405-804C-A1FA-8B6D8CF86C56}" type="presParOf" srcId="{82FD0BAF-EACC-1743-84DD-B320F3FF90EC}" destId="{2F468972-7E8F-DE42-BDB2-4C788A3679D9}" srcOrd="0" destOrd="0" presId="urn:microsoft.com/office/officeart/2009/3/layout/DescendingProcess"/>
    <dgm:cxn modelId="{421C50FA-B4DE-554C-883F-2B0BEBD18990}" type="presParOf" srcId="{F98ED0D9-CB0E-FA4B-A8A1-D32FCEA4646A}" destId="{E49CE646-C42D-1143-A107-DBD592D6056F}" srcOrd="4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0A4AEA-5D0F-074E-BBF0-3A32915E6947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8625B-209A-FE41-BCB7-ECCED1C0CFC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Contour labelling</a:t>
          </a:r>
          <a:endParaRPr lang="en-US" dirty="0"/>
        </a:p>
      </dgm:t>
    </dgm:pt>
    <dgm:pt modelId="{7EBFF7BA-3169-644D-8465-33B6C6AA354A}" type="parTrans" cxnId="{DC89F928-83FC-4946-B8C4-D60749DA41A6}">
      <dgm:prSet/>
      <dgm:spPr/>
      <dgm:t>
        <a:bodyPr/>
        <a:lstStyle/>
        <a:p>
          <a:endParaRPr lang="en-US"/>
        </a:p>
      </dgm:t>
    </dgm:pt>
    <dgm:pt modelId="{67514503-CDD0-AA48-BD48-01FBF9702A75}" type="sibTrans" cxnId="{DC89F928-83FC-4946-B8C4-D60749DA41A6}">
      <dgm:prSet/>
      <dgm:spPr>
        <a:solidFill>
          <a:srgbClr val="FF0000">
            <a:alpha val="80000"/>
          </a:srgbClr>
        </a:solidFill>
      </dgm:spPr>
      <dgm:t>
        <a:bodyPr/>
        <a:lstStyle/>
        <a:p>
          <a:endParaRPr lang="en-US"/>
        </a:p>
      </dgm:t>
    </dgm:pt>
    <dgm:pt modelId="{888D9E07-79EC-A248-A6B2-FA733971C52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Tracking</a:t>
          </a:r>
          <a:endParaRPr lang="en-US" dirty="0"/>
        </a:p>
      </dgm:t>
    </dgm:pt>
    <dgm:pt modelId="{15AC4412-6250-E74C-AE82-2052C42CF3AB}" type="parTrans" cxnId="{225F56CA-0E2C-744F-B8B1-A7E4FCA67148}">
      <dgm:prSet/>
      <dgm:spPr/>
      <dgm:t>
        <a:bodyPr/>
        <a:lstStyle/>
        <a:p>
          <a:endParaRPr lang="en-US"/>
        </a:p>
      </dgm:t>
    </dgm:pt>
    <dgm:pt modelId="{2D2CB5F1-591C-2445-9465-8B35DE672767}" type="sibTrans" cxnId="{225F56CA-0E2C-744F-B8B1-A7E4FCA67148}">
      <dgm:prSet/>
      <dgm:spPr/>
      <dgm:t>
        <a:bodyPr/>
        <a:lstStyle/>
        <a:p>
          <a:endParaRPr lang="en-US"/>
        </a:p>
      </dgm:t>
    </dgm:pt>
    <dgm:pt modelId="{14D7DB4A-DC57-474F-8082-2DD83AC0D50E}" type="pres">
      <dgm:prSet presAssocID="{140A4AEA-5D0F-074E-BBF0-3A32915E6947}" presName="outerComposite" presStyleCnt="0">
        <dgm:presLayoutVars>
          <dgm:chMax val="5"/>
          <dgm:dir/>
          <dgm:resizeHandles val="exact"/>
        </dgm:presLayoutVars>
      </dgm:prSet>
      <dgm:spPr/>
    </dgm:pt>
    <dgm:pt modelId="{C02FE19A-C7DB-8145-8BF2-BAC2F769E38F}" type="pres">
      <dgm:prSet presAssocID="{140A4AEA-5D0F-074E-BBF0-3A32915E6947}" presName="dummyMaxCanvas" presStyleCnt="0">
        <dgm:presLayoutVars/>
      </dgm:prSet>
      <dgm:spPr/>
    </dgm:pt>
    <dgm:pt modelId="{92425BAC-4D1A-254A-9019-9585575CCD64}" type="pres">
      <dgm:prSet presAssocID="{140A4AEA-5D0F-074E-BBF0-3A32915E6947}" presName="TwoNodes_1" presStyleLbl="node1" presStyleIdx="0" presStyleCnt="2">
        <dgm:presLayoutVars>
          <dgm:bulletEnabled val="1"/>
        </dgm:presLayoutVars>
      </dgm:prSet>
      <dgm:spPr/>
    </dgm:pt>
    <dgm:pt modelId="{BBDD35A5-E075-334E-9E1D-B3EEFDDFFE9E}" type="pres">
      <dgm:prSet presAssocID="{140A4AEA-5D0F-074E-BBF0-3A32915E6947}" presName="TwoNodes_2" presStyleLbl="node1" presStyleIdx="1" presStyleCnt="2">
        <dgm:presLayoutVars>
          <dgm:bulletEnabled val="1"/>
        </dgm:presLayoutVars>
      </dgm:prSet>
      <dgm:spPr/>
    </dgm:pt>
    <dgm:pt modelId="{2758A462-C997-1D49-BC19-37E8D8D902E2}" type="pres">
      <dgm:prSet presAssocID="{140A4AEA-5D0F-074E-BBF0-3A32915E6947}" presName="TwoConn_1-2" presStyleLbl="fgAccFollowNode1" presStyleIdx="0" presStyleCnt="1">
        <dgm:presLayoutVars>
          <dgm:bulletEnabled val="1"/>
        </dgm:presLayoutVars>
      </dgm:prSet>
      <dgm:spPr/>
    </dgm:pt>
    <dgm:pt modelId="{70976510-6329-754A-BBE1-07CF67A71E19}" type="pres">
      <dgm:prSet presAssocID="{140A4AEA-5D0F-074E-BBF0-3A32915E6947}" presName="TwoNodes_1_text" presStyleLbl="node1" presStyleIdx="1" presStyleCnt="2">
        <dgm:presLayoutVars>
          <dgm:bulletEnabled val="1"/>
        </dgm:presLayoutVars>
      </dgm:prSet>
      <dgm:spPr/>
    </dgm:pt>
    <dgm:pt modelId="{436E5364-1D6E-EE41-A6F1-458E46A5232A}" type="pres">
      <dgm:prSet presAssocID="{140A4AEA-5D0F-074E-BBF0-3A32915E694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4CC38A67-9711-9941-9E7D-E6E6998CA81F}" type="presOf" srcId="{2158625B-209A-FE41-BCB7-ECCED1C0CFC6}" destId="{92425BAC-4D1A-254A-9019-9585575CCD64}" srcOrd="0" destOrd="0" presId="urn:microsoft.com/office/officeart/2005/8/layout/vProcess5"/>
    <dgm:cxn modelId="{DC89F928-83FC-4946-B8C4-D60749DA41A6}" srcId="{140A4AEA-5D0F-074E-BBF0-3A32915E6947}" destId="{2158625B-209A-FE41-BCB7-ECCED1C0CFC6}" srcOrd="0" destOrd="0" parTransId="{7EBFF7BA-3169-644D-8465-33B6C6AA354A}" sibTransId="{67514503-CDD0-AA48-BD48-01FBF9702A75}"/>
    <dgm:cxn modelId="{225F56CA-0E2C-744F-B8B1-A7E4FCA67148}" srcId="{140A4AEA-5D0F-074E-BBF0-3A32915E6947}" destId="{888D9E07-79EC-A248-A6B2-FA733971C527}" srcOrd="1" destOrd="0" parTransId="{15AC4412-6250-E74C-AE82-2052C42CF3AB}" sibTransId="{2D2CB5F1-591C-2445-9465-8B35DE672767}"/>
    <dgm:cxn modelId="{CA093062-019A-9545-9441-3D8CD806B715}" type="presOf" srcId="{888D9E07-79EC-A248-A6B2-FA733971C527}" destId="{BBDD35A5-E075-334E-9E1D-B3EEFDDFFE9E}" srcOrd="0" destOrd="0" presId="urn:microsoft.com/office/officeart/2005/8/layout/vProcess5"/>
    <dgm:cxn modelId="{C66C3BB4-4E40-0940-8C10-BE4D836AC7EC}" type="presOf" srcId="{67514503-CDD0-AA48-BD48-01FBF9702A75}" destId="{2758A462-C997-1D49-BC19-37E8D8D902E2}" srcOrd="0" destOrd="0" presId="urn:microsoft.com/office/officeart/2005/8/layout/vProcess5"/>
    <dgm:cxn modelId="{148B90F9-C303-F343-96AA-41E5AC951DEC}" type="presOf" srcId="{888D9E07-79EC-A248-A6B2-FA733971C527}" destId="{436E5364-1D6E-EE41-A6F1-458E46A5232A}" srcOrd="1" destOrd="0" presId="urn:microsoft.com/office/officeart/2005/8/layout/vProcess5"/>
    <dgm:cxn modelId="{B7DBACF7-6606-1D4A-8D94-A9CA89D2D308}" type="presOf" srcId="{140A4AEA-5D0F-074E-BBF0-3A32915E6947}" destId="{14D7DB4A-DC57-474F-8082-2DD83AC0D50E}" srcOrd="0" destOrd="0" presId="urn:microsoft.com/office/officeart/2005/8/layout/vProcess5"/>
    <dgm:cxn modelId="{1AA93FE6-CDBD-5147-B856-F00DCD9A4E6B}" type="presOf" srcId="{2158625B-209A-FE41-BCB7-ECCED1C0CFC6}" destId="{70976510-6329-754A-BBE1-07CF67A71E19}" srcOrd="1" destOrd="0" presId="urn:microsoft.com/office/officeart/2005/8/layout/vProcess5"/>
    <dgm:cxn modelId="{F48F7323-021E-D94E-8B4C-5F7F7F7721DA}" type="presParOf" srcId="{14D7DB4A-DC57-474F-8082-2DD83AC0D50E}" destId="{C02FE19A-C7DB-8145-8BF2-BAC2F769E38F}" srcOrd="0" destOrd="0" presId="urn:microsoft.com/office/officeart/2005/8/layout/vProcess5"/>
    <dgm:cxn modelId="{5CEFD732-20C7-1541-BDB2-6B16B1252392}" type="presParOf" srcId="{14D7DB4A-DC57-474F-8082-2DD83AC0D50E}" destId="{92425BAC-4D1A-254A-9019-9585575CCD64}" srcOrd="1" destOrd="0" presId="urn:microsoft.com/office/officeart/2005/8/layout/vProcess5"/>
    <dgm:cxn modelId="{C57D7CC2-E39E-514D-9CDE-74EF9BB5AAA6}" type="presParOf" srcId="{14D7DB4A-DC57-474F-8082-2DD83AC0D50E}" destId="{BBDD35A5-E075-334E-9E1D-B3EEFDDFFE9E}" srcOrd="2" destOrd="0" presId="urn:microsoft.com/office/officeart/2005/8/layout/vProcess5"/>
    <dgm:cxn modelId="{6E5B88CF-E218-5545-96B4-D9A1478FA1A2}" type="presParOf" srcId="{14D7DB4A-DC57-474F-8082-2DD83AC0D50E}" destId="{2758A462-C997-1D49-BC19-37E8D8D902E2}" srcOrd="3" destOrd="0" presId="urn:microsoft.com/office/officeart/2005/8/layout/vProcess5"/>
    <dgm:cxn modelId="{E85D5FA2-08F5-DE4D-BCB8-A4CFFB1FC2A4}" type="presParOf" srcId="{14D7DB4A-DC57-474F-8082-2DD83AC0D50E}" destId="{70976510-6329-754A-BBE1-07CF67A71E19}" srcOrd="4" destOrd="0" presId="urn:microsoft.com/office/officeart/2005/8/layout/vProcess5"/>
    <dgm:cxn modelId="{CF980B23-6AAD-C041-BE2C-D9C96D522324}" type="presParOf" srcId="{14D7DB4A-DC57-474F-8082-2DD83AC0D50E}" destId="{436E5364-1D6E-EE41-A6F1-458E46A5232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0A4AEA-5D0F-074E-BBF0-3A32915E6947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8625B-209A-FE41-BCB7-ECCED1C0CFC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err="1" smtClean="0"/>
            <a:t>Homography</a:t>
          </a:r>
          <a:endParaRPr lang="en-US" dirty="0"/>
        </a:p>
      </dgm:t>
    </dgm:pt>
    <dgm:pt modelId="{7EBFF7BA-3169-644D-8465-33B6C6AA354A}" type="parTrans" cxnId="{DC89F928-83FC-4946-B8C4-D60749DA41A6}">
      <dgm:prSet/>
      <dgm:spPr/>
      <dgm:t>
        <a:bodyPr/>
        <a:lstStyle/>
        <a:p>
          <a:endParaRPr lang="en-US"/>
        </a:p>
      </dgm:t>
    </dgm:pt>
    <dgm:pt modelId="{67514503-CDD0-AA48-BD48-01FBF9702A75}" type="sibTrans" cxnId="{DC89F928-83FC-4946-B8C4-D60749DA41A6}">
      <dgm:prSet/>
      <dgm:spPr>
        <a:solidFill>
          <a:srgbClr val="FF0000">
            <a:alpha val="80000"/>
          </a:srgbClr>
        </a:solidFill>
      </dgm:spPr>
      <dgm:t>
        <a:bodyPr/>
        <a:lstStyle/>
        <a:p>
          <a:endParaRPr lang="en-US"/>
        </a:p>
      </dgm:t>
    </dgm:pt>
    <dgm:pt modelId="{888D9E07-79EC-A248-A6B2-FA733971C52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Mapping</a:t>
          </a:r>
          <a:endParaRPr lang="en-US" dirty="0"/>
        </a:p>
      </dgm:t>
    </dgm:pt>
    <dgm:pt modelId="{15AC4412-6250-E74C-AE82-2052C42CF3AB}" type="parTrans" cxnId="{225F56CA-0E2C-744F-B8B1-A7E4FCA67148}">
      <dgm:prSet/>
      <dgm:spPr/>
      <dgm:t>
        <a:bodyPr/>
        <a:lstStyle/>
        <a:p>
          <a:endParaRPr lang="en-US"/>
        </a:p>
      </dgm:t>
    </dgm:pt>
    <dgm:pt modelId="{2D2CB5F1-591C-2445-9465-8B35DE672767}" type="sibTrans" cxnId="{225F56CA-0E2C-744F-B8B1-A7E4FCA67148}">
      <dgm:prSet/>
      <dgm:spPr>
        <a:solidFill>
          <a:srgbClr val="0070C0">
            <a:alpha val="90000"/>
          </a:srgbClr>
        </a:solidFill>
      </dgm:spPr>
      <dgm:t>
        <a:bodyPr/>
        <a:lstStyle/>
        <a:p>
          <a:endParaRPr lang="en-US"/>
        </a:p>
      </dgm:t>
    </dgm:pt>
    <dgm:pt modelId="{1D54A916-630B-F241-8235-871136B5FC19}">
      <dgm:prSet/>
      <dgm:spPr>
        <a:solidFill>
          <a:srgbClr val="E00303"/>
        </a:solidFill>
      </dgm:spPr>
      <dgm:t>
        <a:bodyPr/>
        <a:lstStyle/>
        <a:p>
          <a:r>
            <a:rPr lang="en-US" dirty="0" smtClean="0"/>
            <a:t>Speed Estimation</a:t>
          </a:r>
          <a:endParaRPr lang="en-US" dirty="0"/>
        </a:p>
      </dgm:t>
    </dgm:pt>
    <dgm:pt modelId="{BFD32CC7-FFC0-D74B-80CB-ED23E113097C}" type="parTrans" cxnId="{FF6AAD4B-B7BC-DD46-A584-EBFAA767CB88}">
      <dgm:prSet/>
      <dgm:spPr/>
      <dgm:t>
        <a:bodyPr/>
        <a:lstStyle/>
        <a:p>
          <a:endParaRPr lang="en-US"/>
        </a:p>
      </dgm:t>
    </dgm:pt>
    <dgm:pt modelId="{08A58CF7-D60A-5341-A791-9C5CB95DBC2C}" type="sibTrans" cxnId="{FF6AAD4B-B7BC-DD46-A584-EBFAA767CB88}">
      <dgm:prSet/>
      <dgm:spPr/>
      <dgm:t>
        <a:bodyPr/>
        <a:lstStyle/>
        <a:p>
          <a:endParaRPr lang="en-US"/>
        </a:p>
      </dgm:t>
    </dgm:pt>
    <dgm:pt modelId="{14D7DB4A-DC57-474F-8082-2DD83AC0D50E}" type="pres">
      <dgm:prSet presAssocID="{140A4AEA-5D0F-074E-BBF0-3A32915E6947}" presName="outerComposite" presStyleCnt="0">
        <dgm:presLayoutVars>
          <dgm:chMax val="5"/>
          <dgm:dir/>
          <dgm:resizeHandles val="exact"/>
        </dgm:presLayoutVars>
      </dgm:prSet>
      <dgm:spPr/>
    </dgm:pt>
    <dgm:pt modelId="{C02FE19A-C7DB-8145-8BF2-BAC2F769E38F}" type="pres">
      <dgm:prSet presAssocID="{140A4AEA-5D0F-074E-BBF0-3A32915E6947}" presName="dummyMaxCanvas" presStyleCnt="0">
        <dgm:presLayoutVars/>
      </dgm:prSet>
      <dgm:spPr/>
    </dgm:pt>
    <dgm:pt modelId="{81138EB0-8FC8-2D44-9815-64F23005B590}" type="pres">
      <dgm:prSet presAssocID="{140A4AEA-5D0F-074E-BBF0-3A32915E6947}" presName="ThreeNodes_1" presStyleLbl="node1" presStyleIdx="0" presStyleCnt="3">
        <dgm:presLayoutVars>
          <dgm:bulletEnabled val="1"/>
        </dgm:presLayoutVars>
      </dgm:prSet>
      <dgm:spPr/>
    </dgm:pt>
    <dgm:pt modelId="{AF34A5E8-A1B0-8B4C-A98E-9D1E98797DDA}" type="pres">
      <dgm:prSet presAssocID="{140A4AEA-5D0F-074E-BBF0-3A32915E6947}" presName="ThreeNodes_2" presStyleLbl="node1" presStyleIdx="1" presStyleCnt="3">
        <dgm:presLayoutVars>
          <dgm:bulletEnabled val="1"/>
        </dgm:presLayoutVars>
      </dgm:prSet>
      <dgm:spPr/>
    </dgm:pt>
    <dgm:pt modelId="{B4C24FBD-98B1-2841-A372-FE1D526CDC8D}" type="pres">
      <dgm:prSet presAssocID="{140A4AEA-5D0F-074E-BBF0-3A32915E694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90D6F-0A79-A94D-B693-FC4BC0F2F44A}" type="pres">
      <dgm:prSet presAssocID="{140A4AEA-5D0F-074E-BBF0-3A32915E6947}" presName="ThreeConn_1-2" presStyleLbl="fgAccFollowNode1" presStyleIdx="0" presStyleCnt="2">
        <dgm:presLayoutVars>
          <dgm:bulletEnabled val="1"/>
        </dgm:presLayoutVars>
      </dgm:prSet>
      <dgm:spPr/>
    </dgm:pt>
    <dgm:pt modelId="{309C2A5E-2F2A-074F-9B2A-CAD1FC1D07D1}" type="pres">
      <dgm:prSet presAssocID="{140A4AEA-5D0F-074E-BBF0-3A32915E6947}" presName="ThreeConn_2-3" presStyleLbl="fgAccFollowNode1" presStyleIdx="1" presStyleCnt="2">
        <dgm:presLayoutVars>
          <dgm:bulletEnabled val="1"/>
        </dgm:presLayoutVars>
      </dgm:prSet>
      <dgm:spPr/>
    </dgm:pt>
    <dgm:pt modelId="{0E1912B0-AAE6-474B-93AA-B086DF6369F8}" type="pres">
      <dgm:prSet presAssocID="{140A4AEA-5D0F-074E-BBF0-3A32915E6947}" presName="ThreeNodes_1_text" presStyleLbl="node1" presStyleIdx="2" presStyleCnt="3">
        <dgm:presLayoutVars>
          <dgm:bulletEnabled val="1"/>
        </dgm:presLayoutVars>
      </dgm:prSet>
      <dgm:spPr/>
    </dgm:pt>
    <dgm:pt modelId="{44F9DD7B-409F-3340-9545-DCDABB52C786}" type="pres">
      <dgm:prSet presAssocID="{140A4AEA-5D0F-074E-BBF0-3A32915E6947}" presName="ThreeNodes_2_text" presStyleLbl="node1" presStyleIdx="2" presStyleCnt="3">
        <dgm:presLayoutVars>
          <dgm:bulletEnabled val="1"/>
        </dgm:presLayoutVars>
      </dgm:prSet>
      <dgm:spPr/>
    </dgm:pt>
    <dgm:pt modelId="{BB245306-8AF1-464A-9ABE-4558DF75D174}" type="pres">
      <dgm:prSet presAssocID="{140A4AEA-5D0F-074E-BBF0-3A32915E694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6AAD4B-B7BC-DD46-A584-EBFAA767CB88}" srcId="{140A4AEA-5D0F-074E-BBF0-3A32915E6947}" destId="{1D54A916-630B-F241-8235-871136B5FC19}" srcOrd="2" destOrd="0" parTransId="{BFD32CC7-FFC0-D74B-80CB-ED23E113097C}" sibTransId="{08A58CF7-D60A-5341-A791-9C5CB95DBC2C}"/>
    <dgm:cxn modelId="{57160C4F-F92D-C849-819B-3AAC9F5F0FB7}" type="presOf" srcId="{67514503-CDD0-AA48-BD48-01FBF9702A75}" destId="{9EE90D6F-0A79-A94D-B693-FC4BC0F2F44A}" srcOrd="0" destOrd="0" presId="urn:microsoft.com/office/officeart/2005/8/layout/vProcess5"/>
    <dgm:cxn modelId="{C8E80EBF-E477-364E-9B15-836B43CB478E}" type="presOf" srcId="{140A4AEA-5D0F-074E-BBF0-3A32915E6947}" destId="{14D7DB4A-DC57-474F-8082-2DD83AC0D50E}" srcOrd="0" destOrd="0" presId="urn:microsoft.com/office/officeart/2005/8/layout/vProcess5"/>
    <dgm:cxn modelId="{2AF7FE79-7891-3B46-8A6F-3AB7C15FF3EE}" type="presOf" srcId="{888D9E07-79EC-A248-A6B2-FA733971C527}" destId="{44F9DD7B-409F-3340-9545-DCDABB52C786}" srcOrd="1" destOrd="0" presId="urn:microsoft.com/office/officeart/2005/8/layout/vProcess5"/>
    <dgm:cxn modelId="{DC89F928-83FC-4946-B8C4-D60749DA41A6}" srcId="{140A4AEA-5D0F-074E-BBF0-3A32915E6947}" destId="{2158625B-209A-FE41-BCB7-ECCED1C0CFC6}" srcOrd="0" destOrd="0" parTransId="{7EBFF7BA-3169-644D-8465-33B6C6AA354A}" sibTransId="{67514503-CDD0-AA48-BD48-01FBF9702A75}"/>
    <dgm:cxn modelId="{225F56CA-0E2C-744F-B8B1-A7E4FCA67148}" srcId="{140A4AEA-5D0F-074E-BBF0-3A32915E6947}" destId="{888D9E07-79EC-A248-A6B2-FA733971C527}" srcOrd="1" destOrd="0" parTransId="{15AC4412-6250-E74C-AE82-2052C42CF3AB}" sibTransId="{2D2CB5F1-591C-2445-9465-8B35DE672767}"/>
    <dgm:cxn modelId="{A9AF916E-5BDE-5B4B-B44D-14C7148DE49E}" type="presOf" srcId="{888D9E07-79EC-A248-A6B2-FA733971C527}" destId="{AF34A5E8-A1B0-8B4C-A98E-9D1E98797DDA}" srcOrd="0" destOrd="0" presId="urn:microsoft.com/office/officeart/2005/8/layout/vProcess5"/>
    <dgm:cxn modelId="{BC7A1ECE-6649-FC41-9010-B00B157C74A6}" type="presOf" srcId="{1D54A916-630B-F241-8235-871136B5FC19}" destId="{BB245306-8AF1-464A-9ABE-4558DF75D174}" srcOrd="1" destOrd="0" presId="urn:microsoft.com/office/officeart/2005/8/layout/vProcess5"/>
    <dgm:cxn modelId="{3428A970-D031-0943-A33F-DAC985C0A64D}" type="presOf" srcId="{1D54A916-630B-F241-8235-871136B5FC19}" destId="{B4C24FBD-98B1-2841-A372-FE1D526CDC8D}" srcOrd="0" destOrd="0" presId="urn:microsoft.com/office/officeart/2005/8/layout/vProcess5"/>
    <dgm:cxn modelId="{A4F93D00-5740-2C4C-806F-7271BA4C7E7B}" type="presOf" srcId="{2158625B-209A-FE41-BCB7-ECCED1C0CFC6}" destId="{81138EB0-8FC8-2D44-9815-64F23005B590}" srcOrd="0" destOrd="0" presId="urn:microsoft.com/office/officeart/2005/8/layout/vProcess5"/>
    <dgm:cxn modelId="{05F32F3A-1E86-1945-BBDF-69AFB8F6ABA7}" type="presOf" srcId="{2D2CB5F1-591C-2445-9465-8B35DE672767}" destId="{309C2A5E-2F2A-074F-9B2A-CAD1FC1D07D1}" srcOrd="0" destOrd="0" presId="urn:microsoft.com/office/officeart/2005/8/layout/vProcess5"/>
    <dgm:cxn modelId="{E0A93561-462D-F84A-BDB9-74BEDBE8ECB7}" type="presOf" srcId="{2158625B-209A-FE41-BCB7-ECCED1C0CFC6}" destId="{0E1912B0-AAE6-474B-93AA-B086DF6369F8}" srcOrd="1" destOrd="0" presId="urn:microsoft.com/office/officeart/2005/8/layout/vProcess5"/>
    <dgm:cxn modelId="{2230C70E-98F4-E448-89EB-A447DDD96104}" type="presParOf" srcId="{14D7DB4A-DC57-474F-8082-2DD83AC0D50E}" destId="{C02FE19A-C7DB-8145-8BF2-BAC2F769E38F}" srcOrd="0" destOrd="0" presId="urn:microsoft.com/office/officeart/2005/8/layout/vProcess5"/>
    <dgm:cxn modelId="{48423440-A145-8B4B-A17F-65AD3B3CE059}" type="presParOf" srcId="{14D7DB4A-DC57-474F-8082-2DD83AC0D50E}" destId="{81138EB0-8FC8-2D44-9815-64F23005B590}" srcOrd="1" destOrd="0" presId="urn:microsoft.com/office/officeart/2005/8/layout/vProcess5"/>
    <dgm:cxn modelId="{AA5393AD-44E8-C345-B3B2-E6E950BE18D2}" type="presParOf" srcId="{14D7DB4A-DC57-474F-8082-2DD83AC0D50E}" destId="{AF34A5E8-A1B0-8B4C-A98E-9D1E98797DDA}" srcOrd="2" destOrd="0" presId="urn:microsoft.com/office/officeart/2005/8/layout/vProcess5"/>
    <dgm:cxn modelId="{CC07C6DF-C4A8-5E4A-9D97-C79FA84E6ACC}" type="presParOf" srcId="{14D7DB4A-DC57-474F-8082-2DD83AC0D50E}" destId="{B4C24FBD-98B1-2841-A372-FE1D526CDC8D}" srcOrd="3" destOrd="0" presId="urn:microsoft.com/office/officeart/2005/8/layout/vProcess5"/>
    <dgm:cxn modelId="{FF159210-995E-1E4A-B9D5-B1B63373B853}" type="presParOf" srcId="{14D7DB4A-DC57-474F-8082-2DD83AC0D50E}" destId="{9EE90D6F-0A79-A94D-B693-FC4BC0F2F44A}" srcOrd="4" destOrd="0" presId="urn:microsoft.com/office/officeart/2005/8/layout/vProcess5"/>
    <dgm:cxn modelId="{38E26455-0470-DF44-80B0-BD036C589B2A}" type="presParOf" srcId="{14D7DB4A-DC57-474F-8082-2DD83AC0D50E}" destId="{309C2A5E-2F2A-074F-9B2A-CAD1FC1D07D1}" srcOrd="5" destOrd="0" presId="urn:microsoft.com/office/officeart/2005/8/layout/vProcess5"/>
    <dgm:cxn modelId="{933233D2-22D1-2C4B-A38D-41975841ACC5}" type="presParOf" srcId="{14D7DB4A-DC57-474F-8082-2DD83AC0D50E}" destId="{0E1912B0-AAE6-474B-93AA-B086DF6369F8}" srcOrd="6" destOrd="0" presId="urn:microsoft.com/office/officeart/2005/8/layout/vProcess5"/>
    <dgm:cxn modelId="{081C3ED7-53DC-9F44-9D44-AD4F0CADE9BE}" type="presParOf" srcId="{14D7DB4A-DC57-474F-8082-2DD83AC0D50E}" destId="{44F9DD7B-409F-3340-9545-DCDABB52C786}" srcOrd="7" destOrd="0" presId="urn:microsoft.com/office/officeart/2005/8/layout/vProcess5"/>
    <dgm:cxn modelId="{1590DB7C-2BE5-DB4D-8E2D-809D6B70F6B6}" type="presParOf" srcId="{14D7DB4A-DC57-474F-8082-2DD83AC0D50E}" destId="{BB245306-8AF1-464A-9ABE-4558DF75D17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70464-08F7-8E4E-BBE1-1F3AA9AD96A8}">
      <dsp:nvSpPr>
        <dsp:cNvPr id="0" name=""/>
        <dsp:cNvSpPr/>
      </dsp:nvSpPr>
      <dsp:spPr>
        <a:xfrm>
          <a:off x="0" y="384165"/>
          <a:ext cx="7001641" cy="4376025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B1D355-C538-314E-9114-DEB4461A3AF8}">
      <dsp:nvSpPr>
        <dsp:cNvPr id="0" name=""/>
        <dsp:cNvSpPr/>
      </dsp:nvSpPr>
      <dsp:spPr>
        <a:xfrm>
          <a:off x="889208" y="3255100"/>
          <a:ext cx="182042" cy="182042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929C22-BF77-0E4C-A149-4320D43D5918}">
      <dsp:nvSpPr>
        <dsp:cNvPr id="0" name=""/>
        <dsp:cNvSpPr/>
      </dsp:nvSpPr>
      <dsp:spPr>
        <a:xfrm>
          <a:off x="715513" y="3361892"/>
          <a:ext cx="3348493" cy="1264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61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Detection</a:t>
          </a:r>
          <a:endParaRPr lang="en-US" sz="4800" kern="1200" dirty="0">
            <a:solidFill>
              <a:srgbClr val="0070C0"/>
            </a:solidFill>
          </a:endParaRPr>
        </a:p>
      </dsp:txBody>
      <dsp:txXfrm>
        <a:off x="715513" y="3361892"/>
        <a:ext cx="3348493" cy="1264671"/>
      </dsp:txXfrm>
    </dsp:sp>
    <dsp:sp modelId="{99AA7E4A-484F-1E4A-B53C-C59DAB548D74}">
      <dsp:nvSpPr>
        <dsp:cNvPr id="0" name=""/>
        <dsp:cNvSpPr/>
      </dsp:nvSpPr>
      <dsp:spPr>
        <a:xfrm>
          <a:off x="2496085" y="2065696"/>
          <a:ext cx="329077" cy="329077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81398A-7AD5-4B40-937A-4612B732C8D2}">
      <dsp:nvSpPr>
        <dsp:cNvPr id="0" name=""/>
        <dsp:cNvSpPr/>
      </dsp:nvSpPr>
      <dsp:spPr>
        <a:xfrm>
          <a:off x="2333291" y="2614159"/>
          <a:ext cx="2965676" cy="120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371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Tracking</a:t>
          </a:r>
          <a:endParaRPr lang="en-US" sz="4800" kern="1200" dirty="0">
            <a:solidFill>
              <a:srgbClr val="0070C0"/>
            </a:solidFill>
          </a:endParaRPr>
        </a:p>
      </dsp:txBody>
      <dsp:txXfrm>
        <a:off x="2333291" y="2614159"/>
        <a:ext cx="2965676" cy="1202824"/>
      </dsp:txXfrm>
    </dsp:sp>
    <dsp:sp modelId="{0A28B204-600D-DF44-83EA-80E73CD9A4E3}">
      <dsp:nvSpPr>
        <dsp:cNvPr id="0" name=""/>
        <dsp:cNvSpPr/>
      </dsp:nvSpPr>
      <dsp:spPr>
        <a:xfrm>
          <a:off x="4428537" y="1341902"/>
          <a:ext cx="455106" cy="455106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DF8C47-583C-C042-9B2F-EADDA478F68D}">
      <dsp:nvSpPr>
        <dsp:cNvPr id="0" name=""/>
        <dsp:cNvSpPr/>
      </dsp:nvSpPr>
      <dsp:spPr>
        <a:xfrm>
          <a:off x="4072294" y="1926964"/>
          <a:ext cx="2929346" cy="80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152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Mapping</a:t>
          </a:r>
          <a:endParaRPr lang="en-US" sz="4400" kern="1200" dirty="0">
            <a:solidFill>
              <a:srgbClr val="0070C0"/>
            </a:solidFill>
          </a:endParaRPr>
        </a:p>
      </dsp:txBody>
      <dsp:txXfrm>
        <a:off x="4072294" y="1926964"/>
        <a:ext cx="2929346" cy="802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70464-08F7-8E4E-BBE1-1F3AA9AD96A8}">
      <dsp:nvSpPr>
        <dsp:cNvPr id="0" name=""/>
        <dsp:cNvSpPr/>
      </dsp:nvSpPr>
      <dsp:spPr>
        <a:xfrm>
          <a:off x="0" y="384165"/>
          <a:ext cx="7001641" cy="4376025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B1D355-C538-314E-9114-DEB4461A3AF8}">
      <dsp:nvSpPr>
        <dsp:cNvPr id="0" name=""/>
        <dsp:cNvSpPr/>
      </dsp:nvSpPr>
      <dsp:spPr>
        <a:xfrm>
          <a:off x="889208" y="3255100"/>
          <a:ext cx="182042" cy="182042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929C22-BF77-0E4C-A149-4320D43D5918}">
      <dsp:nvSpPr>
        <dsp:cNvPr id="0" name=""/>
        <dsp:cNvSpPr/>
      </dsp:nvSpPr>
      <dsp:spPr>
        <a:xfrm>
          <a:off x="715513" y="3361892"/>
          <a:ext cx="3348493" cy="1264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61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Detection</a:t>
          </a:r>
          <a:endParaRPr lang="en-US" sz="4800" kern="1200" dirty="0">
            <a:solidFill>
              <a:srgbClr val="0070C0"/>
            </a:solidFill>
          </a:endParaRPr>
        </a:p>
      </dsp:txBody>
      <dsp:txXfrm>
        <a:off x="715513" y="3361892"/>
        <a:ext cx="3348493" cy="1264671"/>
      </dsp:txXfrm>
    </dsp:sp>
    <dsp:sp modelId="{99AA7E4A-484F-1E4A-B53C-C59DAB548D74}">
      <dsp:nvSpPr>
        <dsp:cNvPr id="0" name=""/>
        <dsp:cNvSpPr/>
      </dsp:nvSpPr>
      <dsp:spPr>
        <a:xfrm>
          <a:off x="2496085" y="2065696"/>
          <a:ext cx="329077" cy="329077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81398A-7AD5-4B40-937A-4612B732C8D2}">
      <dsp:nvSpPr>
        <dsp:cNvPr id="0" name=""/>
        <dsp:cNvSpPr/>
      </dsp:nvSpPr>
      <dsp:spPr>
        <a:xfrm>
          <a:off x="2333291" y="2614159"/>
          <a:ext cx="2965676" cy="120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371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Tracking</a:t>
          </a:r>
          <a:endParaRPr lang="en-US" sz="4800" kern="1200" dirty="0">
            <a:solidFill>
              <a:srgbClr val="0070C0"/>
            </a:solidFill>
          </a:endParaRPr>
        </a:p>
      </dsp:txBody>
      <dsp:txXfrm>
        <a:off x="2333291" y="2614159"/>
        <a:ext cx="2965676" cy="1202824"/>
      </dsp:txXfrm>
    </dsp:sp>
    <dsp:sp modelId="{0A28B204-600D-DF44-83EA-80E73CD9A4E3}">
      <dsp:nvSpPr>
        <dsp:cNvPr id="0" name=""/>
        <dsp:cNvSpPr/>
      </dsp:nvSpPr>
      <dsp:spPr>
        <a:xfrm>
          <a:off x="4428537" y="1341902"/>
          <a:ext cx="455106" cy="455106"/>
        </a:xfrm>
        <a:prstGeom prst="ellipse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DF8C47-583C-C042-9B2F-EADDA478F68D}">
      <dsp:nvSpPr>
        <dsp:cNvPr id="0" name=""/>
        <dsp:cNvSpPr/>
      </dsp:nvSpPr>
      <dsp:spPr>
        <a:xfrm>
          <a:off x="4072294" y="1926964"/>
          <a:ext cx="2929346" cy="802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152" tIns="0" rIns="0" bIns="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70C0"/>
              </a:solidFill>
            </a:rPr>
            <a:t>Mapping</a:t>
          </a:r>
          <a:endParaRPr lang="en-US" sz="4400" kern="1200" dirty="0">
            <a:solidFill>
              <a:srgbClr val="0070C0"/>
            </a:solidFill>
          </a:endParaRPr>
        </a:p>
      </dsp:txBody>
      <dsp:txXfrm>
        <a:off x="4072294" y="1926964"/>
        <a:ext cx="2929346" cy="802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753EC-8F6C-8946-9543-DEF39D1853B2}">
      <dsp:nvSpPr>
        <dsp:cNvPr id="0" name=""/>
        <dsp:cNvSpPr/>
      </dsp:nvSpPr>
      <dsp:spPr>
        <a:xfrm rot="4396374">
          <a:off x="3264258" y="895784"/>
          <a:ext cx="3524919" cy="245819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8FAB75-8BE8-7642-B321-B09DD949E7BF}">
      <dsp:nvSpPr>
        <dsp:cNvPr id="0" name=""/>
        <dsp:cNvSpPr/>
      </dsp:nvSpPr>
      <dsp:spPr>
        <a:xfrm>
          <a:off x="252434" y="168995"/>
          <a:ext cx="3744505" cy="98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E00303"/>
              </a:solidFill>
            </a:rPr>
            <a:t>Nested loops</a:t>
          </a:r>
          <a:endParaRPr lang="en-US" sz="3200" b="1" kern="1200" dirty="0">
            <a:solidFill>
              <a:srgbClr val="E00303"/>
            </a:solidFill>
          </a:endParaRPr>
        </a:p>
      </dsp:txBody>
      <dsp:txXfrm>
        <a:off x="252434" y="168995"/>
        <a:ext cx="3744505" cy="986308"/>
      </dsp:txXfrm>
    </dsp:sp>
    <dsp:sp modelId="{3D3D2E7B-31E9-0B44-9244-53EFF1B58232}">
      <dsp:nvSpPr>
        <dsp:cNvPr id="0" name=""/>
        <dsp:cNvSpPr/>
      </dsp:nvSpPr>
      <dsp:spPr>
        <a:xfrm>
          <a:off x="5210289" y="2945631"/>
          <a:ext cx="6030326" cy="653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E00303"/>
              </a:solidFill>
            </a:rPr>
            <a:t>Slow computation</a:t>
          </a:r>
          <a:endParaRPr lang="en-US" sz="3200" b="1" kern="1200" dirty="0">
            <a:solidFill>
              <a:srgbClr val="E00303"/>
            </a:solidFill>
          </a:endParaRPr>
        </a:p>
      </dsp:txBody>
      <dsp:txXfrm>
        <a:off x="5210289" y="2945631"/>
        <a:ext cx="6030326" cy="6533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753EC-8F6C-8946-9543-DEF39D1853B2}">
      <dsp:nvSpPr>
        <dsp:cNvPr id="0" name=""/>
        <dsp:cNvSpPr/>
      </dsp:nvSpPr>
      <dsp:spPr>
        <a:xfrm rot="4396374">
          <a:off x="3713575" y="895784"/>
          <a:ext cx="3524919" cy="245819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68972-7E8F-DE42-BDB2-4C788A3679D9}">
      <dsp:nvSpPr>
        <dsp:cNvPr id="0" name=""/>
        <dsp:cNvSpPr/>
      </dsp:nvSpPr>
      <dsp:spPr>
        <a:xfrm>
          <a:off x="5580648" y="1668779"/>
          <a:ext cx="89015" cy="89015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98FAB75-8BE8-7642-B321-B09DD949E7BF}">
      <dsp:nvSpPr>
        <dsp:cNvPr id="0" name=""/>
        <dsp:cNvSpPr/>
      </dsp:nvSpPr>
      <dsp:spPr>
        <a:xfrm>
          <a:off x="701751" y="168995"/>
          <a:ext cx="3744505" cy="98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E00303"/>
              </a:solidFill>
            </a:rPr>
            <a:t>Nested loops</a:t>
          </a:r>
          <a:endParaRPr lang="en-US" sz="3200" b="1" kern="1200" dirty="0">
            <a:solidFill>
              <a:srgbClr val="E00303"/>
            </a:solidFill>
          </a:endParaRPr>
        </a:p>
      </dsp:txBody>
      <dsp:txXfrm>
        <a:off x="701751" y="168995"/>
        <a:ext cx="3744505" cy="986308"/>
      </dsp:txXfrm>
    </dsp:sp>
    <dsp:sp modelId="{174502C2-D4B3-8844-9C19-3B7553291CAF}">
      <dsp:nvSpPr>
        <dsp:cNvPr id="0" name=""/>
        <dsp:cNvSpPr/>
      </dsp:nvSpPr>
      <dsp:spPr>
        <a:xfrm>
          <a:off x="5992568" y="1386625"/>
          <a:ext cx="1976302" cy="653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err="1" smtClean="0">
              <a:solidFill>
                <a:srgbClr val="0070C0"/>
              </a:solidFill>
            </a:rPr>
            <a:t>Numba</a:t>
          </a:r>
          <a:endParaRPr lang="en-US" sz="3900" b="1" kern="1200" dirty="0">
            <a:solidFill>
              <a:srgbClr val="0070C0"/>
            </a:solidFill>
          </a:endParaRPr>
        </a:p>
      </dsp:txBody>
      <dsp:txXfrm>
        <a:off x="5992568" y="1386625"/>
        <a:ext cx="1976302" cy="653323"/>
      </dsp:txXfrm>
    </dsp:sp>
    <dsp:sp modelId="{E49CE646-C42D-1143-A107-DBD592D6056F}">
      <dsp:nvSpPr>
        <dsp:cNvPr id="0" name=""/>
        <dsp:cNvSpPr/>
      </dsp:nvSpPr>
      <dsp:spPr>
        <a:xfrm>
          <a:off x="4729441" y="3513192"/>
          <a:ext cx="4233059" cy="653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solidFill>
                <a:srgbClr val="0070C0"/>
              </a:solidFill>
            </a:rPr>
            <a:t>Faster computation</a:t>
          </a:r>
          <a:endParaRPr lang="en-US" sz="3200" b="1" kern="1200" dirty="0">
            <a:solidFill>
              <a:srgbClr val="0070C0"/>
            </a:solidFill>
          </a:endParaRPr>
        </a:p>
      </dsp:txBody>
      <dsp:txXfrm>
        <a:off x="4729441" y="3513192"/>
        <a:ext cx="4233059" cy="6533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25BAC-4D1A-254A-9019-9585575CCD64}">
      <dsp:nvSpPr>
        <dsp:cNvPr id="0" name=""/>
        <dsp:cNvSpPr/>
      </dsp:nvSpPr>
      <dsp:spPr>
        <a:xfrm>
          <a:off x="0" y="0"/>
          <a:ext cx="7826003" cy="1825778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Contour labelling</a:t>
          </a:r>
          <a:endParaRPr lang="en-US" sz="6100" kern="1200" dirty="0"/>
        </a:p>
      </dsp:txBody>
      <dsp:txXfrm>
        <a:off x="53475" y="53475"/>
        <a:ext cx="5938919" cy="1718828"/>
      </dsp:txXfrm>
    </dsp:sp>
    <dsp:sp modelId="{BBDD35A5-E075-334E-9E1D-B3EEFDDFFE9E}">
      <dsp:nvSpPr>
        <dsp:cNvPr id="0" name=""/>
        <dsp:cNvSpPr/>
      </dsp:nvSpPr>
      <dsp:spPr>
        <a:xfrm>
          <a:off x="1381059" y="2231506"/>
          <a:ext cx="7826003" cy="1825778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 smtClean="0"/>
            <a:t>Tracking</a:t>
          </a:r>
          <a:endParaRPr lang="en-US" sz="6100" kern="1200" dirty="0"/>
        </a:p>
      </dsp:txBody>
      <dsp:txXfrm>
        <a:off x="1434534" y="2284981"/>
        <a:ext cx="5151238" cy="1718828"/>
      </dsp:txXfrm>
    </dsp:sp>
    <dsp:sp modelId="{2758A462-C997-1D49-BC19-37E8D8D902E2}">
      <dsp:nvSpPr>
        <dsp:cNvPr id="0" name=""/>
        <dsp:cNvSpPr/>
      </dsp:nvSpPr>
      <dsp:spPr>
        <a:xfrm>
          <a:off x="6639247" y="1435264"/>
          <a:ext cx="1186755" cy="1186755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8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906267" y="1435264"/>
        <a:ext cx="652715" cy="8930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38EB0-8FC8-2D44-9815-64F23005B590}">
      <dsp:nvSpPr>
        <dsp:cNvPr id="0" name=""/>
        <dsp:cNvSpPr/>
      </dsp:nvSpPr>
      <dsp:spPr>
        <a:xfrm>
          <a:off x="0" y="0"/>
          <a:ext cx="7826003" cy="1217185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err="1" smtClean="0"/>
            <a:t>Homography</a:t>
          </a:r>
          <a:endParaRPr lang="en-US" sz="5300" kern="1200" dirty="0"/>
        </a:p>
      </dsp:txBody>
      <dsp:txXfrm>
        <a:off x="35650" y="35650"/>
        <a:ext cx="6512565" cy="1145885"/>
      </dsp:txXfrm>
    </dsp:sp>
    <dsp:sp modelId="{AF34A5E8-A1B0-8B4C-A98E-9D1E98797DDA}">
      <dsp:nvSpPr>
        <dsp:cNvPr id="0" name=""/>
        <dsp:cNvSpPr/>
      </dsp:nvSpPr>
      <dsp:spPr>
        <a:xfrm>
          <a:off x="690529" y="1420049"/>
          <a:ext cx="7826003" cy="1217185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Mapping</a:t>
          </a:r>
          <a:endParaRPr lang="en-US" sz="5300" kern="1200" dirty="0"/>
        </a:p>
      </dsp:txBody>
      <dsp:txXfrm>
        <a:off x="726179" y="1455699"/>
        <a:ext cx="6273003" cy="1145885"/>
      </dsp:txXfrm>
    </dsp:sp>
    <dsp:sp modelId="{B4C24FBD-98B1-2841-A372-FE1D526CDC8D}">
      <dsp:nvSpPr>
        <dsp:cNvPr id="0" name=""/>
        <dsp:cNvSpPr/>
      </dsp:nvSpPr>
      <dsp:spPr>
        <a:xfrm>
          <a:off x="1381059" y="2840099"/>
          <a:ext cx="7826003" cy="1217185"/>
        </a:xfrm>
        <a:prstGeom prst="roundRect">
          <a:avLst>
            <a:gd name="adj" fmla="val 10000"/>
          </a:avLst>
        </a:prstGeom>
        <a:solidFill>
          <a:srgbClr val="E0030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 smtClean="0"/>
            <a:t>Speed Estimation</a:t>
          </a:r>
          <a:endParaRPr lang="en-US" sz="5300" kern="1200" dirty="0"/>
        </a:p>
      </dsp:txBody>
      <dsp:txXfrm>
        <a:off x="1416709" y="2875749"/>
        <a:ext cx="6273003" cy="1145885"/>
      </dsp:txXfrm>
    </dsp:sp>
    <dsp:sp modelId="{9EE90D6F-0A79-A94D-B693-FC4BC0F2F44A}">
      <dsp:nvSpPr>
        <dsp:cNvPr id="0" name=""/>
        <dsp:cNvSpPr/>
      </dsp:nvSpPr>
      <dsp:spPr>
        <a:xfrm>
          <a:off x="7034832" y="923032"/>
          <a:ext cx="791170" cy="791170"/>
        </a:xfrm>
        <a:prstGeom prst="downArrow">
          <a:avLst>
            <a:gd name="adj1" fmla="val 55000"/>
            <a:gd name="adj2" fmla="val 45000"/>
          </a:avLst>
        </a:prstGeom>
        <a:solidFill>
          <a:srgbClr val="FF0000">
            <a:alpha val="8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212845" y="923032"/>
        <a:ext cx="435144" cy="595355"/>
      </dsp:txXfrm>
    </dsp:sp>
    <dsp:sp modelId="{309C2A5E-2F2A-074F-9B2A-CAD1FC1D07D1}">
      <dsp:nvSpPr>
        <dsp:cNvPr id="0" name=""/>
        <dsp:cNvSpPr/>
      </dsp:nvSpPr>
      <dsp:spPr>
        <a:xfrm>
          <a:off x="7725362" y="2334967"/>
          <a:ext cx="791170" cy="791170"/>
        </a:xfrm>
        <a:prstGeom prst="downArrow">
          <a:avLst>
            <a:gd name="adj1" fmla="val 55000"/>
            <a:gd name="adj2" fmla="val 45000"/>
          </a:avLst>
        </a:prstGeom>
        <a:solidFill>
          <a:srgbClr val="0070C0">
            <a:alpha val="90000"/>
          </a:srgb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903375" y="2334967"/>
        <a:ext cx="435144" cy="595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8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7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1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ED3C-4C29-DD41-ABAF-7E06BB315FC1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733F2-EC12-5F47-BC7F-038B2878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2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44573"/>
            <a:ext cx="9827172" cy="2280256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rgbClr val="0070C0"/>
                </a:solidFill>
              </a:rPr>
              <a:t>Real-time Speed Estimation: </a:t>
            </a:r>
            <a:r>
              <a:rPr lang="en-US" sz="6600" dirty="0" smtClean="0">
                <a:solidFill>
                  <a:srgbClr val="0070C0"/>
                </a:solidFill>
              </a:rPr>
              <a:t>Final </a:t>
            </a:r>
            <a:r>
              <a:rPr lang="en-US" sz="6600" dirty="0" smtClean="0">
                <a:solidFill>
                  <a:srgbClr val="0070C0"/>
                </a:solidFill>
              </a:rPr>
              <a:t>Presentation</a:t>
            </a:r>
            <a:endParaRPr lang="en-US" sz="6600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58327"/>
            <a:ext cx="9144000" cy="765010"/>
          </a:xfrm>
        </p:spPr>
        <p:txBody>
          <a:bodyPr>
            <a:normAutofit/>
          </a:bodyPr>
          <a:lstStyle/>
          <a:p>
            <a:pPr algn="l"/>
            <a:r>
              <a:rPr lang="en-US" sz="3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Bolat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Tleubayev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3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Zhanel</a:t>
            </a:r>
            <a:r>
              <a:rPr lang="en-US" sz="3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Zhexenova</a:t>
            </a:r>
            <a:endParaRPr lang="en-US" sz="3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3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+1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8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+1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9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+1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217952" y="3479575"/>
            <a:ext cx="2620289" cy="261095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518" y="4323387"/>
            <a:ext cx="2153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output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217952" y="3479575"/>
            <a:ext cx="2620289" cy="261095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2" y="4106390"/>
            <a:ext cx="2604523" cy="1465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56" y="4052530"/>
            <a:ext cx="2604523" cy="1465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3944771"/>
            <a:ext cx="2757304" cy="16266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Accumulative Difference Image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76" y="2283407"/>
            <a:ext cx="7754246" cy="45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Difference from clear background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7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Clear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99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Clear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4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Why?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0979" y="2144111"/>
            <a:ext cx="3090041" cy="30900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144110"/>
            <a:ext cx="3090041" cy="3090041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3759" y="2144109"/>
            <a:ext cx="3090041" cy="3090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Clear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693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7976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Clear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3795" y="3961750"/>
            <a:ext cx="19863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n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217952" y="3479575"/>
            <a:ext cx="2620289" cy="261095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518" y="4323387"/>
            <a:ext cx="21531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output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96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89" y="3533436"/>
            <a:ext cx="2620289" cy="2610954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6808" y="3533436"/>
            <a:ext cx="2620289" cy="2610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39317" y="3854028"/>
            <a:ext cx="636713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en-US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634862" y="4194269"/>
            <a:ext cx="2446075" cy="128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Morphology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9217952" y="3479575"/>
            <a:ext cx="2620289" cy="261095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4" y="4109112"/>
            <a:ext cx="2602200" cy="1463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78" y="4109112"/>
            <a:ext cx="2602202" cy="1463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88" y="3943861"/>
            <a:ext cx="2761246" cy="16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Difference from clear background</a:t>
            </a:r>
            <a:endParaRPr lang="en-US" sz="4400" i="1" dirty="0">
              <a:solidFill>
                <a:schemeClr val="bg2">
                  <a:lumMod val="25000"/>
                </a:schemeClr>
              </a:solidFill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08" y="2187050"/>
            <a:ext cx="7713981" cy="45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0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3533436"/>
            <a:ext cx="2446728" cy="2446728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77035" y="3694971"/>
            <a:ext cx="8040855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asphalt pixels to </a:t>
            </a:r>
            <a:r>
              <a:rPr lang="en-US" sz="6600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everything else to </a:t>
            </a:r>
            <a:r>
              <a:rPr lang="en-US" sz="6600" i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6600" i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456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3533436"/>
            <a:ext cx="2446728" cy="2446728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18" y="2824167"/>
            <a:ext cx="6551885" cy="386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3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3533436"/>
            <a:ext cx="2446728" cy="244672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94009" y="3694971"/>
            <a:ext cx="766998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 </a:t>
            </a:r>
            <a:r>
              <a:rPr lang="en-US" sz="6600" i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Region of Interest </a:t>
            </a:r>
          </a:p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the road</a:t>
            </a:r>
            <a:endParaRPr lang="en-US" sz="6600" i="1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6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3533436"/>
            <a:ext cx="2446728" cy="244672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37" y="3105855"/>
            <a:ext cx="5870026" cy="33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9720" y="3533436"/>
            <a:ext cx="2446728" cy="24467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25376" y="3694971"/>
            <a:ext cx="6716903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Subtract </a:t>
            </a:r>
            <a:r>
              <a:rPr lang="en-US" sz="6600" i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ROI</a:t>
            </a:r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from </a:t>
            </a:r>
          </a:p>
          <a:p>
            <a:pPr algn="ctr"/>
            <a:r>
              <a:rPr lang="en-US" sz="6600" i="1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Thresholded</a:t>
            </a:r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</a:t>
            </a:r>
            <a:endParaRPr lang="en-US" sz="6600" i="1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324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Why?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0979" y="2144111"/>
            <a:ext cx="3090041" cy="30900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144110"/>
            <a:ext cx="3090041" cy="3090041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3759" y="2144109"/>
            <a:ext cx="3090041" cy="3090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04522" y="3227464"/>
            <a:ext cx="1957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safety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43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Detection: Method </a:t>
            </a:r>
            <a:r>
              <a:rPr lang="en-US" sz="9600" dirty="0" smtClean="0">
                <a:solidFill>
                  <a:srgbClr val="0070C0"/>
                </a:solidFill>
              </a:rPr>
              <a:t>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Thresholding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6" y="2285871"/>
            <a:ext cx="7750066" cy="45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Morphology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Erosion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4"/>
          <a:stretch/>
        </p:blipFill>
        <p:spPr>
          <a:xfrm>
            <a:off x="1822449" y="2334001"/>
            <a:ext cx="8851900" cy="4104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838200" y="6380569"/>
            <a:ext cx="10092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Taken from lecture notes of ROBT310 Image Processing, Spring 2019</a:t>
            </a:r>
            <a:endParaRPr lang="en-US" sz="2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Morphology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Erosion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637875"/>
            <a:ext cx="9151480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kernel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image as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20900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Morphology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Dilation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2334001"/>
            <a:ext cx="8877300" cy="412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838200" y="6380569"/>
            <a:ext cx="10092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Taken from lecture notes of ROBT310 Image Processing, Spring 2019</a:t>
            </a:r>
            <a:endParaRPr lang="en-US" sz="2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Morphology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Dilation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637875"/>
            <a:ext cx="9151480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 kernel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image as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11566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4890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Computational considerations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91475484"/>
              </p:ext>
            </p:extLst>
          </p:nvPr>
        </p:nvGraphicFramePr>
        <p:xfrm>
          <a:off x="677917" y="2617076"/>
          <a:ext cx="11398469" cy="408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9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4890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Computational considerations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85400592"/>
              </p:ext>
            </p:extLst>
          </p:nvPr>
        </p:nvGraphicFramePr>
        <p:xfrm>
          <a:off x="677917" y="2617076"/>
          <a:ext cx="11398469" cy="4083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8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1"/>
            <a:ext cx="12192000" cy="2364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41" y="0"/>
            <a:ext cx="9369972" cy="23648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41977" y="2669406"/>
            <a:ext cx="6065699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compiler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Boosts computation</a:t>
            </a:r>
          </a:p>
          <a:p>
            <a:pPr marL="1314450" lvl="1" indent="-857250">
              <a:buFont typeface="Arial" charset="0"/>
              <a:buChar char="•"/>
            </a:pPr>
            <a:r>
              <a:rPr lang="en-US" sz="44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to use</a:t>
            </a:r>
            <a:endParaRPr lang="en-US" sz="4400" i="1" dirty="0" smtClean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" y="6380569"/>
            <a:ext cx="10092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Taken </a:t>
            </a:r>
            <a:r>
              <a:rPr lang="en-US" sz="2400" i="1" dirty="0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from https://</a:t>
            </a:r>
            <a:r>
              <a:rPr lang="en-US" sz="2400" i="1" dirty="0" err="1">
                <a:solidFill>
                  <a:schemeClr val="bg2">
                    <a:lumMod val="25000"/>
                  </a:schemeClr>
                </a:solidFill>
                <a:latin typeface="Arial" charset="0"/>
              </a:rPr>
              <a:t>numba.pydata.org</a:t>
            </a:r>
            <a:endParaRPr lang="en-US" sz="2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90599591"/>
              </p:ext>
            </p:extLst>
          </p:nvPr>
        </p:nvGraphicFramePr>
        <p:xfrm>
          <a:off x="1492468" y="2333296"/>
          <a:ext cx="9207063" cy="405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28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Contour labelling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9720" y="1564560"/>
            <a:ext cx="100925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Moore Pixel Following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"/>
          <a:stretch/>
        </p:blipFill>
        <p:spPr>
          <a:xfrm>
            <a:off x="317937" y="2334001"/>
            <a:ext cx="11556124" cy="409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838200" y="6380569"/>
            <a:ext cx="100925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i="1" u="none" strike="noStrike" dirty="0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Taken from lecture notes of ROBT310 Image Processing, Spring 2019</a:t>
            </a:r>
            <a:endParaRPr lang="en-US" sz="2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Why?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0979" y="2144111"/>
            <a:ext cx="3090041" cy="30900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144110"/>
            <a:ext cx="3090041" cy="3090041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3759" y="2144109"/>
            <a:ext cx="3090041" cy="3090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04522" y="3227464"/>
            <a:ext cx="1957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safety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0790" y="3247692"/>
            <a:ext cx="223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6572" y="2017985"/>
            <a:ext cx="4099035" cy="409903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2158" y="2017985"/>
            <a:ext cx="4099035" cy="40990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59813" y="3190339"/>
            <a:ext cx="236372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Current</a:t>
            </a:r>
          </a:p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Frame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39027" y="3190339"/>
            <a:ext cx="26541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Previous</a:t>
            </a:r>
            <a:endParaRPr lang="en-US" sz="5400" b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Frame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64654" y="5132551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1094" y="5495816"/>
            <a:ext cx="16498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93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Tracking: Case 1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6572" y="2017985"/>
            <a:ext cx="4099035" cy="409903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2158" y="2017985"/>
            <a:ext cx="4099035" cy="40990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8103" y="331951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4590" y="6059596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Previous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0176" y="6059595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Current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3688" y="331951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Tracking: Case 2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6572" y="2017985"/>
            <a:ext cx="4099035" cy="409903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2158" y="2017985"/>
            <a:ext cx="4099035" cy="40990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8103" y="331951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4590" y="6059596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Previous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0176" y="6059595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Current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Tracking: Case 3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6572" y="2017985"/>
            <a:ext cx="4099035" cy="409903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2158" y="2017985"/>
            <a:ext cx="4099035" cy="40990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94590" y="6059596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Previous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0176" y="6059595"/>
            <a:ext cx="37429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0" i="1" u="none" strike="noStrike" smtClean="0">
                <a:solidFill>
                  <a:schemeClr val="bg2">
                    <a:lumMod val="25000"/>
                  </a:schemeClr>
                </a:solidFill>
                <a:effectLst/>
                <a:latin typeface="Arial" charset="0"/>
              </a:rPr>
              <a:t>Current</a:t>
            </a:r>
            <a:endParaRPr lang="en-US" sz="4400" b="0" i="1" u="none" strike="noStrike" dirty="0">
              <a:solidFill>
                <a:schemeClr val="bg2">
                  <a:lumMod val="2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3688" y="331951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Tracking: Output</a:t>
            </a:r>
            <a:endParaRPr lang="en-US" sz="96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26" y="1690688"/>
            <a:ext cx="8793947" cy="494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Speed estimation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8582543"/>
              </p:ext>
            </p:extLst>
          </p:nvPr>
        </p:nvGraphicFramePr>
        <p:xfrm>
          <a:off x="1492468" y="2333296"/>
          <a:ext cx="9207063" cy="405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err="1" smtClean="0">
                <a:solidFill>
                  <a:srgbClr val="0070C0"/>
                </a:solidFill>
              </a:rPr>
              <a:t>Homography</a:t>
            </a:r>
            <a:endParaRPr lang="en-US" sz="96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876"/>
            <a:ext cx="6390289" cy="359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24159" r="34440" b="11793"/>
          <a:stretch/>
        </p:blipFill>
        <p:spPr>
          <a:xfrm>
            <a:off x="6390289" y="3252263"/>
            <a:ext cx="5801711" cy="360573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891862" y="2427890"/>
            <a:ext cx="548156" cy="1663262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40018" y="2427890"/>
            <a:ext cx="1891862" cy="1337524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440018" y="3765414"/>
            <a:ext cx="1995373" cy="325738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891862" y="2427890"/>
            <a:ext cx="548156" cy="0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693063" y="4524703"/>
            <a:ext cx="72565" cy="2099607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157839" y="4524703"/>
            <a:ext cx="97023" cy="2099606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765628" y="4524703"/>
            <a:ext cx="485598" cy="0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720752" y="6587522"/>
            <a:ext cx="485598" cy="0"/>
          </a:xfrm>
          <a:prstGeom prst="line">
            <a:avLst/>
          </a:prstGeom>
          <a:ln w="82550">
            <a:solidFill>
              <a:srgbClr val="E003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86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Mapping</a:t>
            </a:r>
            <a:endParaRPr lang="en-US" sz="96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6" y="1551150"/>
            <a:ext cx="5162331" cy="51623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91399" y="3406024"/>
            <a:ext cx="66624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u="none" strike="noStrike" dirty="0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City of Auburn, Alabama, USA</a:t>
            </a:r>
          </a:p>
          <a:p>
            <a:r>
              <a:rPr lang="en-US" sz="3600" b="0" i="0" u="none" strike="noStrike" dirty="0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East University </a:t>
            </a:r>
            <a:r>
              <a:rPr lang="en-US" sz="3600" b="0" i="0" u="none" strike="noStrike" dirty="0" err="1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Dr</a:t>
            </a:r>
            <a:r>
              <a:rPr lang="en-US" sz="3600" b="0" i="0" u="none" strike="noStrike" dirty="0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3600" b="0" i="0" u="none" strike="noStrike" dirty="0" err="1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Moores</a:t>
            </a:r>
            <a:r>
              <a:rPr lang="en-US" sz="3600" b="0" i="0" u="none" strike="noStrike" dirty="0" smtClean="0">
                <a:solidFill>
                  <a:srgbClr val="0070C0"/>
                </a:solidFill>
                <a:effectLst/>
                <a:latin typeface="Calibri" charset="0"/>
                <a:ea typeface="Calibri" charset="0"/>
                <a:cs typeface="Calibri" charset="0"/>
              </a:rPr>
              <a:t> Mill</a:t>
            </a:r>
            <a:endParaRPr lang="en-US" sz="3600" b="0" i="0" u="none" strike="noStrike" dirty="0">
              <a:solidFill>
                <a:srgbClr val="0070C0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1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Mapping</a:t>
            </a:r>
            <a:endParaRPr lang="en-US" sz="96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09" y="2206733"/>
            <a:ext cx="3907221" cy="3421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74" y="2206734"/>
            <a:ext cx="5056826" cy="34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Speed estimation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186" y="1888633"/>
            <a:ext cx="11017469" cy="46855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55352" y="2257196"/>
            <a:ext cx="2929013" cy="2929013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99249" y="2813008"/>
            <a:ext cx="304121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bject on 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 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66459" y="3433904"/>
            <a:ext cx="2929013" cy="292901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18251" y="4021247"/>
            <a:ext cx="311322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bject on </a:t>
            </a:r>
          </a:p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frame n+1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4684365" y="3721703"/>
            <a:ext cx="2282094" cy="1176707"/>
          </a:xfrm>
          <a:prstGeom prst="straightConnector1">
            <a:avLst/>
          </a:prstGeom>
          <a:ln w="190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499240">
            <a:off x="4848539" y="3411619"/>
            <a:ext cx="20098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Distance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9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Why?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0979" y="2144111"/>
            <a:ext cx="3090041" cy="30900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2144110"/>
            <a:ext cx="3090041" cy="3090041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63759" y="2144109"/>
            <a:ext cx="3090041" cy="3090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04522" y="3227464"/>
            <a:ext cx="1957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safety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80790" y="3247692"/>
            <a:ext cx="22304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control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51768" y="3227464"/>
            <a:ext cx="2514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monitor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572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Speed estimation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4834" y="2396359"/>
            <a:ext cx="10515600" cy="4130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d</a:t>
            </a:r>
            <a:r>
              <a:rPr lang="en-US" sz="6000" b="1" dirty="0" smtClean="0"/>
              <a:t>* FPS * C = Speed [m/s</a:t>
            </a:r>
            <a:r>
              <a:rPr lang="en-US" sz="6000" b="1" dirty="0"/>
              <a:t>]</a:t>
            </a:r>
            <a:endParaRPr lang="en-US" sz="6000" b="1" dirty="0" smtClean="0"/>
          </a:p>
          <a:p>
            <a:endParaRPr lang="en-US" sz="6000" dirty="0">
              <a:solidFill>
                <a:srgbClr val="0070C0"/>
              </a:solidFill>
            </a:endParaRPr>
          </a:p>
          <a:p>
            <a:r>
              <a:rPr lang="en-US" sz="6000" dirty="0">
                <a:solidFill>
                  <a:srgbClr val="00B050"/>
                </a:solidFill>
              </a:rPr>
              <a:t>d</a:t>
            </a:r>
            <a:r>
              <a:rPr lang="en-US" sz="6000" dirty="0" smtClean="0">
                <a:solidFill>
                  <a:srgbClr val="00B050"/>
                </a:solidFill>
              </a:rPr>
              <a:t> = distance (</a:t>
            </a:r>
            <a:r>
              <a:rPr lang="en-US" sz="6000" dirty="0" err="1" smtClean="0">
                <a:solidFill>
                  <a:srgbClr val="00B050"/>
                </a:solidFill>
              </a:rPr>
              <a:t>w.r.t</a:t>
            </a:r>
            <a:r>
              <a:rPr lang="en-US" sz="6000" dirty="0" smtClean="0">
                <a:solidFill>
                  <a:srgbClr val="00B050"/>
                </a:solidFill>
              </a:rPr>
              <a:t> </a:t>
            </a:r>
            <a:r>
              <a:rPr lang="en-US" sz="6000" dirty="0" err="1" smtClean="0">
                <a:solidFill>
                  <a:srgbClr val="00B050"/>
                </a:solidFill>
              </a:rPr>
              <a:t>homography</a:t>
            </a:r>
            <a:r>
              <a:rPr lang="en-US" sz="6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6000" dirty="0" smtClean="0">
                <a:solidFill>
                  <a:srgbClr val="00B050"/>
                </a:solidFill>
              </a:rPr>
              <a:t>FPS = frames per second</a:t>
            </a:r>
          </a:p>
          <a:p>
            <a:r>
              <a:rPr lang="en-US" sz="6000" dirty="0" smtClean="0">
                <a:solidFill>
                  <a:srgbClr val="00B050"/>
                </a:solidFill>
              </a:rPr>
              <a:t>C = mapping coefficient</a:t>
            </a:r>
            <a:endParaRPr lang="en-US" sz="6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38" y="1862439"/>
            <a:ext cx="8431924" cy="475038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Final output</a:t>
            </a:r>
            <a:endParaRPr lang="en-US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7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Challenges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2568242"/>
            <a:ext cx="3301563" cy="330156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93889" y="2568242"/>
            <a:ext cx="528240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Computational</a:t>
            </a:r>
          </a:p>
          <a:p>
            <a:pPr algn="ctr"/>
            <a:r>
              <a:rPr lang="en-US" sz="6600" i="1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Efficiency</a:t>
            </a:r>
            <a:endParaRPr lang="en-US" sz="6600" i="1" dirty="0">
              <a:ln w="0"/>
              <a:solidFill>
                <a:srgbClr val="92D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1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Challenges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2568242"/>
            <a:ext cx="3301563" cy="3301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66245" y="2568242"/>
            <a:ext cx="626383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i="1" dirty="0" smtClean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segmentation</a:t>
            </a:r>
            <a:endParaRPr lang="en-US" sz="6600" i="1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85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228" y="2793014"/>
            <a:ext cx="9693166" cy="1325563"/>
          </a:xfrm>
        </p:spPr>
        <p:txBody>
          <a:bodyPr>
            <a:noAutofit/>
          </a:bodyPr>
          <a:lstStyle/>
          <a:p>
            <a:r>
              <a:rPr lang="en-US" sz="16600" dirty="0" smtClean="0">
                <a:solidFill>
                  <a:srgbClr val="0070C0"/>
                </a:solidFill>
              </a:rPr>
              <a:t>Thank you!</a:t>
            </a:r>
            <a:endParaRPr lang="en-US" sz="1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How?</a:t>
            </a:r>
            <a:endParaRPr lang="en-US" sz="9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6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How?</a:t>
            </a:r>
            <a:endParaRPr lang="en-US" sz="9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373" y="521838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8166" y="5612429"/>
            <a:ext cx="13163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input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0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How?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2032000" y="1292772"/>
          <a:ext cx="7001641" cy="4845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78373" y="521838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8166" y="5612429"/>
            <a:ext cx="13163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input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675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0070C0"/>
                </a:solidFill>
              </a:rPr>
              <a:t>How?</a:t>
            </a:r>
            <a:endParaRPr lang="en-US" sz="9600" dirty="0">
              <a:solidFill>
                <a:srgbClr val="0070C0"/>
              </a:solidFill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2032000" y="1292772"/>
          <a:ext cx="7001641" cy="4845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78373" y="5218386"/>
            <a:ext cx="1495972" cy="1495972"/>
          </a:xfrm>
          <a:prstGeom prst="rect">
            <a:avLst/>
          </a:prstGeom>
          <a:solidFill>
            <a:srgbClr val="FF4023"/>
          </a:solidFill>
          <a:ln>
            <a:solidFill>
              <a:srgbClr val="FF4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45734" y="1670552"/>
            <a:ext cx="1495972" cy="14959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8166" y="5612429"/>
            <a:ext cx="13163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input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372020" y="2064595"/>
            <a:ext cx="16433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output</a:t>
            </a:r>
            <a:endParaRPr lang="en-US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2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445</Words>
  <Application>Microsoft Macintosh PowerPoint</Application>
  <PresentationFormat>Widescreen</PresentationFormat>
  <Paragraphs>196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Calibri</vt:lpstr>
      <vt:lpstr>Calibri Light</vt:lpstr>
      <vt:lpstr>Arial</vt:lpstr>
      <vt:lpstr>Office Theme</vt:lpstr>
      <vt:lpstr>Real-time Speed Estimation: Final Presentation</vt:lpstr>
      <vt:lpstr>Why?</vt:lpstr>
      <vt:lpstr>Why?</vt:lpstr>
      <vt:lpstr>Why?</vt:lpstr>
      <vt:lpstr>Why?</vt:lpstr>
      <vt:lpstr>How?</vt:lpstr>
      <vt:lpstr>How?</vt:lpstr>
      <vt:lpstr>How?</vt:lpstr>
      <vt:lpstr>How?</vt:lpstr>
      <vt:lpstr>Detection: Method 1</vt:lpstr>
      <vt:lpstr>Detection: Method 1</vt:lpstr>
      <vt:lpstr>Detection: Method 1</vt:lpstr>
      <vt:lpstr>Detection: Method 1</vt:lpstr>
      <vt:lpstr>Detection: Method 1</vt:lpstr>
      <vt:lpstr>Detection: Method 1</vt:lpstr>
      <vt:lpstr>Detection: Method 1</vt:lpstr>
      <vt:lpstr>Detection: Method 2</vt:lpstr>
      <vt:lpstr>Detection: Method 2</vt:lpstr>
      <vt:lpstr>Detection: Method 2</vt:lpstr>
      <vt:lpstr>Detection: Method 2</vt:lpstr>
      <vt:lpstr>Detection: Method 2</vt:lpstr>
      <vt:lpstr>Detection: Method 2</vt:lpstr>
      <vt:lpstr>Detection: Method 2</vt:lpstr>
      <vt:lpstr>Detection: Method 3</vt:lpstr>
      <vt:lpstr>Detection: Method 3</vt:lpstr>
      <vt:lpstr>Detection: Method 3</vt:lpstr>
      <vt:lpstr>Detection: Method 3</vt:lpstr>
      <vt:lpstr>Detection: Method 3</vt:lpstr>
      <vt:lpstr>Detection: Method 3</vt:lpstr>
      <vt:lpstr>Detection: Method 3</vt:lpstr>
      <vt:lpstr>Morphology</vt:lpstr>
      <vt:lpstr>Morphology</vt:lpstr>
      <vt:lpstr>Morphology</vt:lpstr>
      <vt:lpstr>Morphology</vt:lpstr>
      <vt:lpstr>Computational considerations</vt:lpstr>
      <vt:lpstr>Computational considerations</vt:lpstr>
      <vt:lpstr>PowerPoint Presentation</vt:lpstr>
      <vt:lpstr>Tracking</vt:lpstr>
      <vt:lpstr>Contour labelling</vt:lpstr>
      <vt:lpstr>Tracking</vt:lpstr>
      <vt:lpstr>Tracking: Case 1</vt:lpstr>
      <vt:lpstr>Tracking: Case 2</vt:lpstr>
      <vt:lpstr>Tracking: Case 3</vt:lpstr>
      <vt:lpstr>Tracking: Output</vt:lpstr>
      <vt:lpstr>Speed estimation</vt:lpstr>
      <vt:lpstr>Homography</vt:lpstr>
      <vt:lpstr>Mapping</vt:lpstr>
      <vt:lpstr>Mapping</vt:lpstr>
      <vt:lpstr>Speed estimation</vt:lpstr>
      <vt:lpstr>Speed estimation</vt:lpstr>
      <vt:lpstr>Final output</vt:lpstr>
      <vt:lpstr>Challenges</vt:lpstr>
      <vt:lpstr>Challenges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 Presentation</dc:title>
  <dc:creator>Bolat Tleubayev</dc:creator>
  <cp:lastModifiedBy>Bolat Tleubayev</cp:lastModifiedBy>
  <cp:revision>26</cp:revision>
  <dcterms:created xsi:type="dcterms:W3CDTF">2019-03-03T15:44:29Z</dcterms:created>
  <dcterms:modified xsi:type="dcterms:W3CDTF">2019-04-05T07:53:51Z</dcterms:modified>
</cp:coreProperties>
</file>